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975" r:id="rId4"/>
    <p:sldMasterId id="2147483991" r:id="rId5"/>
    <p:sldMasterId id="2147484153" r:id="rId6"/>
  </p:sldMasterIdLst>
  <p:notesMasterIdLst>
    <p:notesMasterId r:id="rId19"/>
  </p:notesMasterIdLst>
  <p:handoutMasterIdLst>
    <p:handoutMasterId r:id="rId20"/>
  </p:handoutMasterIdLst>
  <p:sldIdLst>
    <p:sldId id="1127" r:id="rId7"/>
    <p:sldId id="2260" r:id="rId8"/>
    <p:sldId id="2270" r:id="rId9"/>
    <p:sldId id="2272" r:id="rId10"/>
    <p:sldId id="2264" r:id="rId11"/>
    <p:sldId id="2262" r:id="rId12"/>
    <p:sldId id="2271" r:id="rId13"/>
    <p:sldId id="2279" r:id="rId14"/>
    <p:sldId id="2273" r:id="rId15"/>
    <p:sldId id="2274" r:id="rId16"/>
    <p:sldId id="2278" r:id="rId17"/>
    <p:sldId id="1168" r:id="rId18"/>
  </p:sldIdLst>
  <p:sldSz cx="9144000" cy="5143500" type="screen16x9"/>
  <p:notesSz cx="7010400" cy="9296400"/>
  <p:defaultTextStyle>
    <a:defPPr>
      <a:defRPr lang="en-US"/>
    </a:defPPr>
    <a:lvl1pPr algn="l" defTabSz="456902"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6902" algn="l" defTabSz="456902"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3838" algn="l" defTabSz="456902"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750" algn="l" defTabSz="456902"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674" algn="l" defTabSz="456902"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575" algn="l" defTabSz="456902" rtl="0" eaLnBrk="1" latinLnBrk="0" hangingPunct="1">
      <a:defRPr kern="1200">
        <a:solidFill>
          <a:schemeClr val="tx1"/>
        </a:solidFill>
        <a:latin typeface="Calibri" charset="0"/>
        <a:ea typeface="ＭＳ Ｐゴシック" charset="0"/>
        <a:cs typeface="ＭＳ Ｐゴシック" charset="0"/>
      </a:defRPr>
    </a:lvl6pPr>
    <a:lvl7pPr marL="2741477" algn="l" defTabSz="456902" rtl="0" eaLnBrk="1" latinLnBrk="0" hangingPunct="1">
      <a:defRPr kern="1200">
        <a:solidFill>
          <a:schemeClr val="tx1"/>
        </a:solidFill>
        <a:latin typeface="Calibri" charset="0"/>
        <a:ea typeface="ＭＳ Ｐゴシック" charset="0"/>
        <a:cs typeface="ＭＳ Ｐゴシック" charset="0"/>
      </a:defRPr>
    </a:lvl7pPr>
    <a:lvl8pPr marL="3198400" algn="l" defTabSz="456902" rtl="0" eaLnBrk="1" latinLnBrk="0" hangingPunct="1">
      <a:defRPr kern="1200">
        <a:solidFill>
          <a:schemeClr val="tx1"/>
        </a:solidFill>
        <a:latin typeface="Calibri" charset="0"/>
        <a:ea typeface="ＭＳ Ｐゴシック" charset="0"/>
        <a:cs typeface="ＭＳ Ｐゴシック" charset="0"/>
      </a:defRPr>
    </a:lvl8pPr>
    <a:lvl9pPr marL="3655313" algn="l" defTabSz="456902"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sey Keller" initials="KK" lastIdx="1" clrIdx="0">
    <p:extLst>
      <p:ext uri="{19B8F6BF-5375-455C-9EA6-DF929625EA0E}">
        <p15:presenceInfo xmlns:p15="http://schemas.microsoft.com/office/powerpoint/2012/main" userId="S-1-5-21-173682997-1936667450-1539857752-23128" providerId="AD"/>
      </p:ext>
    </p:extLst>
  </p:cmAuthor>
  <p:cmAuthor id="2" name="Michelle Smith" initials="MS" lastIdx="7" clrIdx="1">
    <p:extLst>
      <p:ext uri="{19B8F6BF-5375-455C-9EA6-DF929625EA0E}">
        <p15:presenceInfo xmlns:p15="http://schemas.microsoft.com/office/powerpoint/2012/main" userId="S::michelles@modere.com::f0bf1e3f-1832-4299-bc72-c23d0493577c" providerId="AD"/>
      </p:ext>
    </p:extLst>
  </p:cmAuthor>
  <p:cmAuthor id="3" name="Shane Greer" initials="SG" lastIdx="1" clrIdx="2">
    <p:extLst>
      <p:ext uri="{19B8F6BF-5375-455C-9EA6-DF929625EA0E}">
        <p15:presenceInfo xmlns:p15="http://schemas.microsoft.com/office/powerpoint/2012/main" userId="S::shaneg@modere.com::31e763b8-ee84-410d-801d-a6e693554569" providerId="AD"/>
      </p:ext>
    </p:extLst>
  </p:cmAuthor>
  <p:cmAuthor id="4" name="Elvis Nellickal" initials="EN" lastIdx="4" clrIdx="3">
    <p:extLst>
      <p:ext uri="{19B8F6BF-5375-455C-9EA6-DF929625EA0E}">
        <p15:presenceInfo xmlns:p15="http://schemas.microsoft.com/office/powerpoint/2012/main" userId="S::elvisn@modere.com::a823e818-1bb7-4c9c-962b-8e309c90925d" providerId="AD"/>
      </p:ext>
    </p:extLst>
  </p:cmAuthor>
  <p:cmAuthor id="5" name="Cesar Espitia" initials="CE" lastIdx="8" clrIdx="4">
    <p:extLst>
      <p:ext uri="{19B8F6BF-5375-455C-9EA6-DF929625EA0E}">
        <p15:presenceInfo xmlns:p15="http://schemas.microsoft.com/office/powerpoint/2012/main" userId="S::cesare@modere.com::a0d3a2f0-2197-45d1-a115-eb9f1c00af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07A8F"/>
    <a:srgbClr val="00B2AA"/>
    <a:srgbClr val="00748C"/>
    <a:srgbClr val="F27B71"/>
    <a:srgbClr val="6A017C"/>
    <a:srgbClr val="3F3F3F"/>
    <a:srgbClr val="C47F00"/>
    <a:srgbClr val="ECBDB9"/>
    <a:srgbClr val="E7E2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73944" autoAdjust="0"/>
  </p:normalViewPr>
  <p:slideViewPr>
    <p:cSldViewPr snapToGrid="0" snapToObjects="1">
      <p:cViewPr varScale="1">
        <p:scale>
          <a:sx n="127" d="100"/>
          <a:sy n="127" d="100"/>
        </p:scale>
        <p:origin x="822" y="114"/>
      </p:cViewPr>
      <p:guideLst>
        <p:guide orient="horz" pos="162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ea typeface="+mn-ea"/>
                <a:cs typeface="+mn-cs"/>
              </a:defRPr>
            </a:lvl1pPr>
          </a:lstStyle>
          <a:p>
            <a:pPr>
              <a:defRPr/>
            </a:pPr>
            <a:r>
              <a:rPr lang="en-US"/>
              <a:t>PRESENTATION NAME – SECTION TITLE</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FCF4EAAA-3EB8-AA4C-8AB8-1079B8180A00}" type="datetime1">
              <a:rPr lang="en-US"/>
              <a:pPr>
                <a:defRPr/>
              </a:pPr>
              <a:t>6/2/2021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ea typeface="+mn-ea"/>
                <a:cs typeface="+mn-cs"/>
              </a:defRPr>
            </a:lvl1pPr>
          </a:lstStyle>
          <a:p>
            <a:pPr>
              <a:defRPr/>
            </a:pPr>
            <a:fld id="{61B52A30-2E7B-D244-B7EE-866E1266BACB}" type="slidenum">
              <a:rPr lang="en-US"/>
              <a:pPr>
                <a:defRPr/>
              </a:pPr>
              <a:t>‹#›</a:t>
            </a:fld>
            <a:endParaRPr lang="en-US"/>
          </a:p>
        </p:txBody>
      </p:sp>
    </p:spTree>
    <p:extLst>
      <p:ext uri="{BB962C8B-B14F-4D97-AF65-F5344CB8AC3E}">
        <p14:creationId xmlns:p14="http://schemas.microsoft.com/office/powerpoint/2010/main" val="2037485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ea typeface="+mn-ea"/>
                <a:cs typeface="+mn-cs"/>
              </a:defRPr>
            </a:lvl1pPr>
          </a:lstStyle>
          <a:p>
            <a:pPr>
              <a:defRPr/>
            </a:pPr>
            <a:r>
              <a:rPr lang="en-US"/>
              <a:t>PRESENTATION NAME – SECTION TITLE</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CFDBEC4B-1C01-1C4B-99A3-DB9C06512CF7}" type="datetime1">
              <a:rPr lang="en-US"/>
              <a:pPr>
                <a:defRPr/>
              </a:pPr>
              <a:t>6/2/2021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ea typeface="+mn-ea"/>
                <a:cs typeface="+mn-cs"/>
              </a:defRPr>
            </a:lvl1pPr>
          </a:lstStyle>
          <a:p>
            <a:pPr>
              <a:defRPr/>
            </a:pPr>
            <a:fld id="{73F4FC7E-093D-9A4E-AC59-4737FC4715B8}" type="slidenum">
              <a:rPr lang="en-US"/>
              <a:pPr>
                <a:defRPr/>
              </a:pPr>
              <a:t>‹#›</a:t>
            </a:fld>
            <a:endParaRPr lang="en-US"/>
          </a:p>
        </p:txBody>
      </p:sp>
    </p:spTree>
    <p:extLst>
      <p:ext uri="{BB962C8B-B14F-4D97-AF65-F5344CB8AC3E}">
        <p14:creationId xmlns:p14="http://schemas.microsoft.com/office/powerpoint/2010/main" val="2768041200"/>
      </p:ext>
    </p:extLst>
  </p:cSld>
  <p:clrMap bg1="lt1" tx1="dk1" bg2="lt2" tx2="dk2" accent1="accent1" accent2="accent2" accent3="accent3" accent4="accent4" accent5="accent5" accent6="accent6" hlink="hlink" folHlink="folHlink"/>
  <p:hf hdr="0" ftr="0" dt="0"/>
  <p:notesStyle>
    <a:lvl1pPr algn="l" defTabSz="456902"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6902" algn="l" defTabSz="456902" rtl="0" fontAlgn="base">
      <a:spcBef>
        <a:spcPct val="30000"/>
      </a:spcBef>
      <a:spcAft>
        <a:spcPct val="0"/>
      </a:spcAft>
      <a:defRPr sz="1200" kern="1200">
        <a:solidFill>
          <a:schemeClr val="tx1"/>
        </a:solidFill>
        <a:latin typeface="+mn-lt"/>
        <a:ea typeface="ＭＳ Ｐゴシック" charset="0"/>
        <a:cs typeface="+mn-cs"/>
      </a:defRPr>
    </a:lvl2pPr>
    <a:lvl3pPr marL="913838" algn="l" defTabSz="456902" rtl="0" fontAlgn="base">
      <a:spcBef>
        <a:spcPct val="30000"/>
      </a:spcBef>
      <a:spcAft>
        <a:spcPct val="0"/>
      </a:spcAft>
      <a:defRPr sz="1200" kern="1200">
        <a:solidFill>
          <a:schemeClr val="tx1"/>
        </a:solidFill>
        <a:latin typeface="+mn-lt"/>
        <a:ea typeface="ＭＳ Ｐゴシック" charset="0"/>
        <a:cs typeface="+mn-cs"/>
      </a:defRPr>
    </a:lvl3pPr>
    <a:lvl4pPr marL="1370750" algn="l" defTabSz="456902" rtl="0" fontAlgn="base">
      <a:spcBef>
        <a:spcPct val="30000"/>
      </a:spcBef>
      <a:spcAft>
        <a:spcPct val="0"/>
      </a:spcAft>
      <a:defRPr sz="1200" kern="1200">
        <a:solidFill>
          <a:schemeClr val="tx1"/>
        </a:solidFill>
        <a:latin typeface="+mn-lt"/>
        <a:ea typeface="ＭＳ Ｐゴシック" charset="0"/>
        <a:cs typeface="+mn-cs"/>
      </a:defRPr>
    </a:lvl4pPr>
    <a:lvl5pPr marL="1827674" algn="l" defTabSz="456902" rtl="0" fontAlgn="base">
      <a:spcBef>
        <a:spcPct val="30000"/>
      </a:spcBef>
      <a:spcAft>
        <a:spcPct val="0"/>
      </a:spcAft>
      <a:defRPr sz="1200" kern="1200">
        <a:solidFill>
          <a:schemeClr val="tx1"/>
        </a:solidFill>
        <a:latin typeface="+mn-lt"/>
        <a:ea typeface="ＭＳ Ｐゴシック" charset="0"/>
        <a:cs typeface="+mn-cs"/>
      </a:defRPr>
    </a:lvl5pPr>
    <a:lvl6pPr marL="2284575" algn="l" defTabSz="456902" rtl="0" eaLnBrk="1" latinLnBrk="0" hangingPunct="1">
      <a:defRPr sz="1200" kern="1200">
        <a:solidFill>
          <a:schemeClr val="tx1"/>
        </a:solidFill>
        <a:latin typeface="+mn-lt"/>
        <a:ea typeface="+mn-ea"/>
        <a:cs typeface="+mn-cs"/>
      </a:defRPr>
    </a:lvl6pPr>
    <a:lvl7pPr marL="2741477" algn="l" defTabSz="456902" rtl="0" eaLnBrk="1" latinLnBrk="0" hangingPunct="1">
      <a:defRPr sz="1200" kern="1200">
        <a:solidFill>
          <a:schemeClr val="tx1"/>
        </a:solidFill>
        <a:latin typeface="+mn-lt"/>
        <a:ea typeface="+mn-ea"/>
        <a:cs typeface="+mn-cs"/>
      </a:defRPr>
    </a:lvl7pPr>
    <a:lvl8pPr marL="3198400" algn="l" defTabSz="456902" rtl="0" eaLnBrk="1" latinLnBrk="0" hangingPunct="1">
      <a:defRPr sz="1200" kern="1200">
        <a:solidFill>
          <a:schemeClr val="tx1"/>
        </a:solidFill>
        <a:latin typeface="+mn-lt"/>
        <a:ea typeface="+mn-ea"/>
        <a:cs typeface="+mn-cs"/>
      </a:defRPr>
    </a:lvl8pPr>
    <a:lvl9pPr marL="3655313" algn="l" defTabSz="4569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Globally celebrating and rewarding our Platinum Blacks</a:t>
            </a:r>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2</a:t>
            </a:fld>
            <a:endParaRPr lang="en-US"/>
          </a:p>
        </p:txBody>
      </p:sp>
    </p:spTree>
    <p:extLst>
      <p:ext uri="{BB962C8B-B14F-4D97-AF65-F5344CB8AC3E}">
        <p14:creationId xmlns:p14="http://schemas.microsoft.com/office/powerpoint/2010/main" val="3408403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11</a:t>
            </a:fld>
            <a:endParaRPr lang="en-US"/>
          </a:p>
        </p:txBody>
      </p:sp>
    </p:spTree>
    <p:extLst>
      <p:ext uri="{BB962C8B-B14F-4D97-AF65-F5344CB8AC3E}">
        <p14:creationId xmlns:p14="http://schemas.microsoft.com/office/powerpoint/2010/main" val="97511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12</a:t>
            </a:fld>
            <a:endParaRPr lang="en-US"/>
          </a:p>
        </p:txBody>
      </p:sp>
    </p:spTree>
    <p:extLst>
      <p:ext uri="{BB962C8B-B14F-4D97-AF65-F5344CB8AC3E}">
        <p14:creationId xmlns:p14="http://schemas.microsoft.com/office/powerpoint/2010/main" val="146580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13</a:t>
            </a:fld>
            <a:endParaRPr lang="en-US"/>
          </a:p>
        </p:txBody>
      </p:sp>
    </p:spTree>
    <p:extLst>
      <p:ext uri="{BB962C8B-B14F-4D97-AF65-F5344CB8AC3E}">
        <p14:creationId xmlns:p14="http://schemas.microsoft.com/office/powerpoint/2010/main" val="161772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3</a:t>
            </a:fld>
            <a:endParaRPr lang="en-US"/>
          </a:p>
        </p:txBody>
      </p:sp>
    </p:spTree>
    <p:extLst>
      <p:ext uri="{BB962C8B-B14F-4D97-AF65-F5344CB8AC3E}">
        <p14:creationId xmlns:p14="http://schemas.microsoft.com/office/powerpoint/2010/main" val="328997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4</a:t>
            </a:fld>
            <a:endParaRPr lang="en-US"/>
          </a:p>
        </p:txBody>
      </p:sp>
    </p:spTree>
    <p:extLst>
      <p:ext uri="{BB962C8B-B14F-4D97-AF65-F5344CB8AC3E}">
        <p14:creationId xmlns:p14="http://schemas.microsoft.com/office/powerpoint/2010/main" val="4128143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5</a:t>
            </a:fld>
            <a:endParaRPr lang="en-US"/>
          </a:p>
        </p:txBody>
      </p:sp>
    </p:spTree>
    <p:extLst>
      <p:ext uri="{BB962C8B-B14F-4D97-AF65-F5344CB8AC3E}">
        <p14:creationId xmlns:p14="http://schemas.microsoft.com/office/powerpoint/2010/main" val="30576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in contact with existing Platinum Blacks to arrange customized Promo codes.  If achieved in a month within the promotion period, HQ will contact you and you will receive your customized code in the following month.</a:t>
            </a:r>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6</a:t>
            </a:fld>
            <a:endParaRPr lang="en-US"/>
          </a:p>
        </p:txBody>
      </p:sp>
    </p:spTree>
    <p:extLst>
      <p:ext uri="{BB962C8B-B14F-4D97-AF65-F5344CB8AC3E}">
        <p14:creationId xmlns:p14="http://schemas.microsoft.com/office/powerpoint/2010/main" val="308529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month within the promotion period that a Social Marketer qualifies they will have Live Clean Credits, credited to their account.  They can be used to gift or others or can be used for your own challenges and promotions</a:t>
            </a:r>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7</a:t>
            </a:fld>
            <a:endParaRPr lang="en-US"/>
          </a:p>
        </p:txBody>
      </p:sp>
    </p:spTree>
    <p:extLst>
      <p:ext uri="{BB962C8B-B14F-4D97-AF65-F5344CB8AC3E}">
        <p14:creationId xmlns:p14="http://schemas.microsoft.com/office/powerpoint/2010/main" val="233130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these sessions will be forwarded to our Platinum Blacks</a:t>
            </a:r>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8</a:t>
            </a:fld>
            <a:endParaRPr lang="en-US"/>
          </a:p>
        </p:txBody>
      </p:sp>
    </p:spTree>
    <p:extLst>
      <p:ext uri="{BB962C8B-B14F-4D97-AF65-F5344CB8AC3E}">
        <p14:creationId xmlns:p14="http://schemas.microsoft.com/office/powerpoint/2010/main" val="72748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month within the promotion period that a Social Marketer qualifies Platinum Black 1 or above they will receive Escape bonus credits on top of the 20 Escape credits for Platinum 3.</a:t>
            </a:r>
            <a:endParaRPr lang="en-AU"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9</a:t>
            </a:fld>
            <a:endParaRPr lang="en-US"/>
          </a:p>
        </p:txBody>
      </p:sp>
    </p:spTree>
    <p:extLst>
      <p:ext uri="{BB962C8B-B14F-4D97-AF65-F5344CB8AC3E}">
        <p14:creationId xmlns:p14="http://schemas.microsoft.com/office/powerpoint/2010/main" val="317611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3F4FC7E-093D-9A4E-AC59-4737FC4715B8}" type="slidenum">
              <a:rPr lang="en-US" smtClean="0"/>
              <a:pPr>
                <a:defRPr/>
              </a:pPr>
              <a:t>10</a:t>
            </a:fld>
            <a:endParaRPr lang="en-US"/>
          </a:p>
        </p:txBody>
      </p:sp>
    </p:spTree>
    <p:extLst>
      <p:ext uri="{BB962C8B-B14F-4D97-AF65-F5344CB8AC3E}">
        <p14:creationId xmlns:p14="http://schemas.microsoft.com/office/powerpoint/2010/main" val="3253825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21E69AA-BCBF-9C4D-B0CF-BC7A4144CFC3}"/>
              </a:ext>
            </a:extLst>
          </p:cNvPr>
          <p:cNvSpPr txBox="1">
            <a:spLocks/>
          </p:cNvSpPr>
          <p:nvPr userDrawn="1"/>
        </p:nvSpPr>
        <p:spPr>
          <a:xfrm>
            <a:off x="416859" y="1325098"/>
            <a:ext cx="8310282" cy="1790700"/>
          </a:xfrm>
          <a:prstGeom prst="rect">
            <a:avLst/>
          </a:prstGeom>
        </p:spPr>
        <p:txBody>
          <a:bodyPr anchor="b">
            <a:normAutofit/>
          </a:bodyPr>
          <a:lstStyle>
            <a:lvl1pPr algn="l" defTabSz="914400" rtl="0" eaLnBrk="1" latinLnBrk="0" hangingPunct="1">
              <a:lnSpc>
                <a:spcPct val="90000"/>
              </a:lnSpc>
              <a:spcBef>
                <a:spcPct val="0"/>
              </a:spcBef>
              <a:buNone/>
              <a:defRPr sz="5000" b="1" i="0" kern="1200" cap="all" baseline="0">
                <a:solidFill>
                  <a:schemeClr val="tx1"/>
                </a:solidFill>
                <a:latin typeface="Arial" charset="0"/>
                <a:ea typeface="Arial" charset="0"/>
                <a:cs typeface="Arial" charset="0"/>
              </a:defRPr>
            </a:lvl1pPr>
          </a:lstStyle>
          <a:p>
            <a:r>
              <a:rPr lang="en-US" sz="3750">
                <a:latin typeface="Gotham" panose="02000603040000020004" pitchFamily="2" charset="0"/>
              </a:rPr>
              <a:t>Monthly</a:t>
            </a:r>
            <a:br>
              <a:rPr lang="en-US" sz="3750">
                <a:latin typeface="Gotham" panose="02000603040000020004" pitchFamily="2" charset="0"/>
              </a:rPr>
            </a:br>
            <a:r>
              <a:rPr lang="en-US" sz="3750">
                <a:latin typeface="Gotham" panose="02000603040000020004" pitchFamily="2" charset="0"/>
              </a:rPr>
              <a:t>kick-off call</a:t>
            </a:r>
          </a:p>
        </p:txBody>
      </p:sp>
      <p:pic>
        <p:nvPicPr>
          <p:cNvPr id="11" name="Picture 10">
            <a:extLst>
              <a:ext uri="{FF2B5EF4-FFF2-40B4-BE49-F238E27FC236}">
                <a16:creationId xmlns:a16="http://schemas.microsoft.com/office/drawing/2014/main" id="{CCD9926E-7F2E-F948-93FC-CAF84F685830}"/>
              </a:ext>
            </a:extLst>
          </p:cNvPr>
          <p:cNvPicPr>
            <a:picLocks noChangeAspect="1"/>
          </p:cNvPicPr>
          <p:nvPr userDrawn="1"/>
        </p:nvPicPr>
        <p:blipFill>
          <a:blip r:embed="rId2"/>
          <a:stretch>
            <a:fillRect/>
          </a:stretch>
        </p:blipFill>
        <p:spPr>
          <a:xfrm>
            <a:off x="496116" y="529043"/>
            <a:ext cx="2323880" cy="393461"/>
          </a:xfrm>
          <a:prstGeom prst="rect">
            <a:avLst/>
          </a:prstGeom>
        </p:spPr>
      </p:pic>
    </p:spTree>
    <p:extLst>
      <p:ext uri="{BB962C8B-B14F-4D97-AF65-F5344CB8AC3E}">
        <p14:creationId xmlns:p14="http://schemas.microsoft.com/office/powerpoint/2010/main" val="80395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logo-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38" y="766057"/>
            <a:ext cx="1346200" cy="316753"/>
          </a:xfrm>
          <a:prstGeom prst="rect">
            <a:avLst/>
          </a:prstGeom>
        </p:spPr>
      </p:pic>
      <p:sp>
        <p:nvSpPr>
          <p:cNvPr id="5" name="Text Placeholder 4"/>
          <p:cNvSpPr>
            <a:spLocks noGrp="1"/>
          </p:cNvSpPr>
          <p:nvPr>
            <p:ph type="body" sz="quarter" idx="13" hasCustomPrompt="1"/>
          </p:nvPr>
        </p:nvSpPr>
        <p:spPr>
          <a:xfrm>
            <a:off x="486246" y="1811338"/>
            <a:ext cx="6684962" cy="660400"/>
          </a:xfrm>
        </p:spPr>
        <p:txBody>
          <a:bodyPr>
            <a:normAutofit/>
          </a:bodyPr>
          <a:lstStyle>
            <a:lvl1pPr marL="0" indent="0">
              <a:buNone/>
              <a:defRPr sz="3200"/>
            </a:lvl1pPr>
          </a:lstStyle>
          <a:p>
            <a:r>
              <a:rPr lang="en-US">
                <a:latin typeface="Arial"/>
                <a:cs typeface="Arial"/>
              </a:rPr>
              <a:t>FIRST NAME LAST NAME</a:t>
            </a:r>
          </a:p>
        </p:txBody>
      </p:sp>
      <p:sp>
        <p:nvSpPr>
          <p:cNvPr id="11" name="Text Placeholder 10"/>
          <p:cNvSpPr>
            <a:spLocks noGrp="1"/>
          </p:cNvSpPr>
          <p:nvPr>
            <p:ph type="body" sz="quarter" idx="14" hasCustomPrompt="1"/>
          </p:nvPr>
        </p:nvSpPr>
        <p:spPr>
          <a:xfrm>
            <a:off x="485775" y="2471738"/>
            <a:ext cx="4840288" cy="533400"/>
          </a:xfrm>
        </p:spPr>
        <p:txBody>
          <a:bodyPr>
            <a:normAutofit/>
          </a:bodyPr>
          <a:lstStyle>
            <a:lvl1pPr marL="0" indent="0">
              <a:buNone/>
              <a:defRPr sz="1200">
                <a:solidFill>
                  <a:schemeClr val="bg1">
                    <a:lumMod val="50000"/>
                  </a:schemeClr>
                </a:solidFill>
              </a:defRPr>
            </a:lvl1pPr>
          </a:lstStyle>
          <a:p>
            <a:r>
              <a:rPr lang="en-US">
                <a:latin typeface="Arial"/>
                <a:cs typeface="Arial"/>
              </a:rPr>
              <a:t>SUBJECT OF PRESENTATION</a:t>
            </a:r>
          </a:p>
        </p:txBody>
      </p:sp>
    </p:spTree>
    <p:extLst>
      <p:ext uri="{BB962C8B-B14F-4D97-AF65-F5344CB8AC3E}">
        <p14:creationId xmlns:p14="http://schemas.microsoft.com/office/powerpoint/2010/main" val="97884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pic>
        <p:nvPicPr>
          <p:cNvPr id="9" name="Picture 8" descr="logo-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38" y="766057"/>
            <a:ext cx="1346200" cy="316753"/>
          </a:xfrm>
          <a:prstGeom prst="rect">
            <a:avLst/>
          </a:prstGeom>
        </p:spPr>
      </p:pic>
      <p:sp>
        <p:nvSpPr>
          <p:cNvPr id="5" name="Text Placeholder 4"/>
          <p:cNvSpPr>
            <a:spLocks noGrp="1"/>
          </p:cNvSpPr>
          <p:nvPr>
            <p:ph type="body" sz="quarter" idx="13" hasCustomPrompt="1"/>
          </p:nvPr>
        </p:nvSpPr>
        <p:spPr>
          <a:xfrm>
            <a:off x="486246" y="1811338"/>
            <a:ext cx="6684962" cy="660400"/>
          </a:xfrm>
        </p:spPr>
        <p:txBody>
          <a:bodyPr>
            <a:normAutofit/>
          </a:bodyPr>
          <a:lstStyle>
            <a:lvl1pPr marL="0" indent="0">
              <a:buNone/>
              <a:defRPr sz="3200"/>
            </a:lvl1pPr>
          </a:lstStyle>
          <a:p>
            <a:r>
              <a:rPr lang="en-US">
                <a:latin typeface="Arial"/>
                <a:cs typeface="Arial"/>
              </a:rPr>
              <a:t>SECTION TITLE</a:t>
            </a:r>
          </a:p>
        </p:txBody>
      </p:sp>
      <p:sp>
        <p:nvSpPr>
          <p:cNvPr id="11" name="Text Placeholder 10"/>
          <p:cNvSpPr>
            <a:spLocks noGrp="1"/>
          </p:cNvSpPr>
          <p:nvPr>
            <p:ph type="body" sz="quarter" idx="14" hasCustomPrompt="1"/>
          </p:nvPr>
        </p:nvSpPr>
        <p:spPr>
          <a:xfrm>
            <a:off x="485775" y="2471738"/>
            <a:ext cx="4840288" cy="533400"/>
          </a:xfrm>
        </p:spPr>
        <p:txBody>
          <a:bodyPr>
            <a:normAutofit/>
          </a:bodyPr>
          <a:lstStyle>
            <a:lvl1pPr marL="0" indent="0">
              <a:buNone/>
              <a:defRPr sz="1200">
                <a:solidFill>
                  <a:schemeClr val="bg1">
                    <a:lumMod val="50000"/>
                  </a:schemeClr>
                </a:solidFill>
              </a:defRPr>
            </a:lvl1pPr>
          </a:lstStyle>
          <a:p>
            <a:r>
              <a:rPr lang="en-US">
                <a:latin typeface="Arial"/>
                <a:cs typeface="Arial"/>
              </a:rPr>
              <a:t>SECTION NUMBER</a:t>
            </a:r>
          </a:p>
        </p:txBody>
      </p:sp>
    </p:spTree>
    <p:extLst>
      <p:ext uri="{BB962C8B-B14F-4D97-AF65-F5344CB8AC3E}">
        <p14:creationId xmlns:p14="http://schemas.microsoft.com/office/powerpoint/2010/main" val="180272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5" name="Title 1"/>
          <p:cNvSpPr txBox="1">
            <a:spLocks/>
          </p:cNvSpPr>
          <p:nvPr userDrawn="1"/>
        </p:nvSpPr>
        <p:spPr>
          <a:xfrm>
            <a:off x="486246" y="1878077"/>
            <a:ext cx="7772400" cy="594221"/>
          </a:xfrm>
          <a:prstGeom prst="rect">
            <a:avLst/>
          </a:prstGeom>
        </p:spPr>
        <p:txBody>
          <a:bodyPr>
            <a:noAutofit/>
          </a:bodyPr>
          <a:lstStyle>
            <a:lvl1pPr algn="l" defTabSz="457200" rtl="0" eaLnBrk="1" latinLnBrk="0" hangingPunct="1">
              <a:spcBef>
                <a:spcPct val="0"/>
              </a:spcBef>
              <a:buNone/>
              <a:defRPr sz="3600" b="0" kern="1200" baseline="0">
                <a:solidFill>
                  <a:schemeClr val="bg1"/>
                </a:solidFill>
                <a:latin typeface="+mj-lt"/>
                <a:ea typeface="+mj-ea"/>
                <a:cs typeface="+mj-cs"/>
              </a:defRPr>
            </a:lvl1pPr>
          </a:lstStyle>
          <a:p>
            <a:r>
              <a:rPr lang="en-US">
                <a:latin typeface="Arial"/>
                <a:cs typeface="Arial"/>
              </a:rPr>
              <a:t>THANKS</a:t>
            </a:r>
          </a:p>
        </p:txBody>
      </p:sp>
      <p:pic>
        <p:nvPicPr>
          <p:cNvPr id="6" name="Picture 5" descr="logo-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38" y="766057"/>
            <a:ext cx="1346200" cy="316753"/>
          </a:xfrm>
          <a:prstGeom prst="rect">
            <a:avLst/>
          </a:prstGeom>
        </p:spPr>
      </p:pic>
    </p:spTree>
    <p:extLst>
      <p:ext uri="{BB962C8B-B14F-4D97-AF65-F5344CB8AC3E}">
        <p14:creationId xmlns:p14="http://schemas.microsoft.com/office/powerpoint/2010/main" val="2233699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CABD297-7745-4A27-A953-ED9F71D33F1B}" type="datetimeFigureOut">
              <a:rPr lang="en-US" smtClean="0"/>
              <a:t>6/2/2021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584057EC-6806-4E6F-BF51-F3E4B363D0AC}" type="slidenum">
              <a:rPr lang="en-US" smtClean="0"/>
              <a:t>‹#›</a:t>
            </a:fld>
            <a:endParaRPr lang="en-US"/>
          </a:p>
        </p:txBody>
      </p:sp>
    </p:spTree>
    <p:extLst>
      <p:ext uri="{BB962C8B-B14F-4D97-AF65-F5344CB8AC3E}">
        <p14:creationId xmlns:p14="http://schemas.microsoft.com/office/powerpoint/2010/main" val="223506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C0BF8-6126-DE44-8F4B-45BE89D5635D}"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6B7EC-72AC-7A45-B756-A4C4737CC3E9}" type="slidenum">
              <a:rPr lang="en-US" smtClean="0"/>
              <a:t>‹#›</a:t>
            </a:fld>
            <a:endParaRPr lang="en-US"/>
          </a:p>
        </p:txBody>
      </p:sp>
    </p:spTree>
    <p:extLst>
      <p:ext uri="{BB962C8B-B14F-4D97-AF65-F5344CB8AC3E}">
        <p14:creationId xmlns:p14="http://schemas.microsoft.com/office/powerpoint/2010/main" val="3245541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6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3153157"/>
            <a:ext cx="6919722" cy="123444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956612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dirty="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8619856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dirty="0"/>
              <a:t>6/2/2021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1435552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6/2/2021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08026462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6/2/2021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1908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82C261-ED5E-3943-9C7D-7FD462A9B538}"/>
              </a:ext>
            </a:extLst>
          </p:cNvPr>
          <p:cNvPicPr>
            <a:picLocks noChangeAspect="1"/>
          </p:cNvPicPr>
          <p:nvPr userDrawn="1"/>
        </p:nvPicPr>
        <p:blipFill>
          <a:blip r:embed="rId2"/>
          <a:stretch>
            <a:fillRect/>
          </a:stretch>
        </p:blipFill>
        <p:spPr>
          <a:xfrm>
            <a:off x="262901" y="4724233"/>
            <a:ext cx="1231989" cy="208591"/>
          </a:xfrm>
          <a:prstGeom prst="rect">
            <a:avLst/>
          </a:prstGeom>
        </p:spPr>
      </p:pic>
    </p:spTree>
    <p:extLst>
      <p:ext uri="{BB962C8B-B14F-4D97-AF65-F5344CB8AC3E}">
        <p14:creationId xmlns:p14="http://schemas.microsoft.com/office/powerpoint/2010/main" val="278856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1676854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1"/>
            <a:ext cx="8085582" cy="459962"/>
          </a:xfrm>
        </p:spPr>
        <p:txBody>
          <a:bodyPr anchor="b">
            <a:normAutofit/>
          </a:bodyPr>
          <a:lstStyle>
            <a:lvl1pPr>
              <a:defRPr sz="24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3998214"/>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6/2/2021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02929113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dirty="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1357621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535782"/>
            <a:ext cx="5800725" cy="40505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dirty="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2027034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15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42">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940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F96F40-E847-014E-97AF-416367A0ABC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60AA88FF-FFDF-8746-9390-7B583E8FF624}"/>
              </a:ext>
            </a:extLst>
          </p:cNvPr>
          <p:cNvPicPr>
            <a:picLocks noChangeAspect="1"/>
          </p:cNvPicPr>
          <p:nvPr userDrawn="1"/>
        </p:nvPicPr>
        <p:blipFill>
          <a:blip r:embed="rId3"/>
          <a:stretch>
            <a:fillRect/>
          </a:stretch>
        </p:blipFill>
        <p:spPr>
          <a:xfrm>
            <a:off x="262901" y="5395565"/>
            <a:ext cx="1231989" cy="208591"/>
          </a:xfrm>
          <a:prstGeom prst="rect">
            <a:avLst/>
          </a:prstGeom>
        </p:spPr>
      </p:pic>
    </p:spTree>
    <p:extLst>
      <p:ext uri="{BB962C8B-B14F-4D97-AF65-F5344CB8AC3E}">
        <p14:creationId xmlns:p14="http://schemas.microsoft.com/office/powerpoint/2010/main" val="45883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59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6848E1-9B08-9C46-8001-3C2B72F49A10}"/>
              </a:ext>
            </a:extLst>
          </p:cNvPr>
          <p:cNvPicPr>
            <a:picLocks noChangeAspect="1"/>
          </p:cNvPicPr>
          <p:nvPr userDrawn="1"/>
        </p:nvPicPr>
        <p:blipFill>
          <a:blip r:embed="rId2"/>
          <a:stretch>
            <a:fillRect/>
          </a:stretch>
        </p:blipFill>
        <p:spPr>
          <a:xfrm>
            <a:off x="262901" y="4724233"/>
            <a:ext cx="1231989" cy="208591"/>
          </a:xfrm>
          <a:prstGeom prst="rect">
            <a:avLst/>
          </a:prstGeom>
        </p:spPr>
      </p:pic>
    </p:spTree>
    <p:extLst>
      <p:ext uri="{BB962C8B-B14F-4D97-AF65-F5344CB8AC3E}">
        <p14:creationId xmlns:p14="http://schemas.microsoft.com/office/powerpoint/2010/main" val="101971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F2EEC1-A3D9-C545-9AD1-EDC4C00DFA0F}"/>
              </a:ext>
            </a:extLst>
          </p:cNvPr>
          <p:cNvPicPr>
            <a:picLocks noChangeAspect="1"/>
          </p:cNvPicPr>
          <p:nvPr userDrawn="1"/>
        </p:nvPicPr>
        <p:blipFill rotWithShape="1">
          <a:blip r:embed="rId2">
            <a:alphaModFix/>
          </a:blip>
          <a:srcRect r="3145" b="-35179"/>
          <a:stretch/>
        </p:blipFill>
        <p:spPr>
          <a:xfrm>
            <a:off x="262902" y="4724233"/>
            <a:ext cx="1176937" cy="278119"/>
          </a:xfrm>
          <a:prstGeom prst="rect">
            <a:avLst/>
          </a:prstGeom>
        </p:spPr>
      </p:pic>
    </p:spTree>
    <p:extLst>
      <p:ext uri="{BB962C8B-B14F-4D97-AF65-F5344CB8AC3E}">
        <p14:creationId xmlns:p14="http://schemas.microsoft.com/office/powerpoint/2010/main" val="327571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CEF49D-8D0C-2C4E-9A50-3286D6CFCD15}"/>
              </a:ext>
            </a:extLst>
          </p:cNvPr>
          <p:cNvGrpSpPr/>
          <p:nvPr userDrawn="1"/>
        </p:nvGrpSpPr>
        <p:grpSpPr>
          <a:xfrm>
            <a:off x="169608" y="4724233"/>
            <a:ext cx="1635384" cy="424030"/>
            <a:chOff x="169608" y="4724233"/>
            <a:chExt cx="1635384" cy="424030"/>
          </a:xfrm>
        </p:grpSpPr>
        <p:sp>
          <p:nvSpPr>
            <p:cNvPr id="9" name="Rectangle 8">
              <a:extLst>
                <a:ext uri="{FF2B5EF4-FFF2-40B4-BE49-F238E27FC236}">
                  <a16:creationId xmlns:a16="http://schemas.microsoft.com/office/drawing/2014/main" id="{F6CA4660-6471-7B4A-B459-7145B258DB7D}"/>
                </a:ext>
              </a:extLst>
            </p:cNvPr>
            <p:cNvSpPr/>
            <p:nvPr/>
          </p:nvSpPr>
          <p:spPr>
            <a:xfrm>
              <a:off x="169608" y="4932819"/>
              <a:ext cx="1635384" cy="215444"/>
            </a:xfrm>
            <a:prstGeom prst="rect">
              <a:avLst/>
            </a:prstGeom>
          </p:spPr>
          <p:txBody>
            <a:bodyPr wrap="none">
              <a:spAutoFit/>
            </a:bodyPr>
            <a:lstStyle/>
            <a:p>
              <a:r>
                <a:rPr lang="en-US" sz="800">
                  <a:solidFill>
                    <a:schemeClr val="bg1"/>
                  </a:solidFill>
                  <a:latin typeface="Gotham" panose="02000603040000020004" pitchFamily="2" charset="0"/>
                </a:rPr>
                <a:t>INDIA LAUNCH EVENT 2021</a:t>
              </a:r>
            </a:p>
          </p:txBody>
        </p:sp>
        <p:pic>
          <p:nvPicPr>
            <p:cNvPr id="10" name="Picture 9">
              <a:extLst>
                <a:ext uri="{FF2B5EF4-FFF2-40B4-BE49-F238E27FC236}">
                  <a16:creationId xmlns:a16="http://schemas.microsoft.com/office/drawing/2014/main" id="{4863EB25-B956-AD4E-B844-B0EB852D0676}"/>
                </a:ext>
              </a:extLst>
            </p:cNvPr>
            <p:cNvPicPr>
              <a:picLocks noChangeAspect="1"/>
            </p:cNvPicPr>
            <p:nvPr/>
          </p:nvPicPr>
          <p:blipFill>
            <a:blip r:embed="rId2"/>
            <a:stretch>
              <a:fillRect/>
            </a:stretch>
          </p:blipFill>
          <p:spPr>
            <a:xfrm>
              <a:off x="262901" y="4724233"/>
              <a:ext cx="1231989" cy="208591"/>
            </a:xfrm>
            <a:prstGeom prst="rect">
              <a:avLst/>
            </a:prstGeom>
          </p:spPr>
        </p:pic>
      </p:grpSp>
    </p:spTree>
    <p:extLst>
      <p:ext uri="{BB962C8B-B14F-4D97-AF65-F5344CB8AC3E}">
        <p14:creationId xmlns:p14="http://schemas.microsoft.com/office/powerpoint/2010/main" val="337703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AEF23-2DBC-6443-8A1D-D9BA2730B7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2901" y="2043953"/>
            <a:ext cx="6697422" cy="799564"/>
          </a:xfrm>
          <a:prstGeom prst="rect">
            <a:avLst/>
          </a:prstGeom>
        </p:spPr>
      </p:pic>
      <p:pic>
        <p:nvPicPr>
          <p:cNvPr id="6" name="Picture 5">
            <a:extLst>
              <a:ext uri="{FF2B5EF4-FFF2-40B4-BE49-F238E27FC236}">
                <a16:creationId xmlns:a16="http://schemas.microsoft.com/office/drawing/2014/main" id="{36B0F138-1669-6247-83D4-5E9A2A47D1F0}"/>
              </a:ext>
            </a:extLst>
          </p:cNvPr>
          <p:cNvPicPr>
            <a:picLocks noChangeAspect="1"/>
          </p:cNvPicPr>
          <p:nvPr userDrawn="1"/>
        </p:nvPicPr>
        <p:blipFill>
          <a:blip r:embed="rId3"/>
          <a:stretch>
            <a:fillRect/>
          </a:stretch>
        </p:blipFill>
        <p:spPr>
          <a:xfrm>
            <a:off x="289795" y="3250415"/>
            <a:ext cx="1650431" cy="279438"/>
          </a:xfrm>
          <a:prstGeom prst="rect">
            <a:avLst/>
          </a:prstGeom>
        </p:spPr>
      </p:pic>
    </p:spTree>
    <p:extLst>
      <p:ext uri="{BB962C8B-B14F-4D97-AF65-F5344CB8AC3E}">
        <p14:creationId xmlns:p14="http://schemas.microsoft.com/office/powerpoint/2010/main" val="171993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CABD297-7745-4A27-A953-ED9F71D33F1B}" type="datetimeFigureOut">
              <a:rPr lang="en-US" smtClean="0"/>
              <a:t>6/2/2021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584057EC-6806-4E6F-BF51-F3E4B363D0AC}" type="slidenum">
              <a:rPr lang="en-US" smtClean="0"/>
              <a:t>‹#›</a:t>
            </a:fld>
            <a:endParaRPr lang="en-US"/>
          </a:p>
        </p:txBody>
      </p:sp>
    </p:spTree>
    <p:extLst>
      <p:ext uri="{BB962C8B-B14F-4D97-AF65-F5344CB8AC3E}">
        <p14:creationId xmlns:p14="http://schemas.microsoft.com/office/powerpoint/2010/main" val="308806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95915"/>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3978" r:id="rId8"/>
    <p:sldLayoutId id="21474841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6566" rtl="0" eaLnBrk="1" fontAlgn="base" hangingPunct="1">
        <a:spcBef>
          <a:spcPct val="0"/>
        </a:spcBef>
        <a:spcAft>
          <a:spcPct val="0"/>
        </a:spcAft>
        <a:defRPr sz="2800" kern="1200">
          <a:solidFill>
            <a:schemeClr val="bg1"/>
          </a:solidFill>
          <a:latin typeface="Arial"/>
          <a:ea typeface="ＭＳ Ｐゴシック" charset="0"/>
          <a:cs typeface="Arial"/>
        </a:defRPr>
      </a:lvl1pPr>
      <a:lvl2pPr algn="l" defTabSz="456566" rtl="0" eaLnBrk="1" fontAlgn="base" hangingPunct="1">
        <a:spcBef>
          <a:spcPct val="0"/>
        </a:spcBef>
        <a:spcAft>
          <a:spcPct val="0"/>
        </a:spcAft>
        <a:defRPr sz="2800">
          <a:solidFill>
            <a:schemeClr val="bg1"/>
          </a:solidFill>
          <a:latin typeface="Arial" charset="0"/>
          <a:ea typeface="ＭＳ Ｐゴシック" charset="0"/>
        </a:defRPr>
      </a:lvl2pPr>
      <a:lvl3pPr algn="l" defTabSz="456566" rtl="0" eaLnBrk="1" fontAlgn="base" hangingPunct="1">
        <a:spcBef>
          <a:spcPct val="0"/>
        </a:spcBef>
        <a:spcAft>
          <a:spcPct val="0"/>
        </a:spcAft>
        <a:defRPr sz="2800">
          <a:solidFill>
            <a:schemeClr val="bg1"/>
          </a:solidFill>
          <a:latin typeface="Arial" charset="0"/>
          <a:ea typeface="ＭＳ Ｐゴシック" charset="0"/>
        </a:defRPr>
      </a:lvl3pPr>
      <a:lvl4pPr algn="l" defTabSz="456566" rtl="0" eaLnBrk="1" fontAlgn="base" hangingPunct="1">
        <a:spcBef>
          <a:spcPct val="0"/>
        </a:spcBef>
        <a:spcAft>
          <a:spcPct val="0"/>
        </a:spcAft>
        <a:defRPr sz="2800">
          <a:solidFill>
            <a:schemeClr val="bg1"/>
          </a:solidFill>
          <a:latin typeface="Arial" charset="0"/>
          <a:ea typeface="ＭＳ Ｐゴシック" charset="0"/>
        </a:defRPr>
      </a:lvl4pPr>
      <a:lvl5pPr algn="l" defTabSz="456566" rtl="0" eaLnBrk="1" fontAlgn="base" hangingPunct="1">
        <a:spcBef>
          <a:spcPct val="0"/>
        </a:spcBef>
        <a:spcAft>
          <a:spcPct val="0"/>
        </a:spcAft>
        <a:defRPr sz="2800">
          <a:solidFill>
            <a:schemeClr val="bg1"/>
          </a:solidFill>
          <a:latin typeface="Arial" charset="0"/>
          <a:ea typeface="ＭＳ Ｐゴシック" charset="0"/>
        </a:defRPr>
      </a:lvl5pPr>
      <a:lvl6pPr marL="456566" algn="l" defTabSz="456566" rtl="0" eaLnBrk="1" fontAlgn="base" hangingPunct="1">
        <a:spcBef>
          <a:spcPct val="0"/>
        </a:spcBef>
        <a:spcAft>
          <a:spcPct val="0"/>
        </a:spcAft>
        <a:defRPr sz="2800">
          <a:solidFill>
            <a:schemeClr val="bg1"/>
          </a:solidFill>
          <a:latin typeface="Arial" charset="0"/>
          <a:ea typeface="ＭＳ Ｐゴシック" charset="0"/>
        </a:defRPr>
      </a:lvl6pPr>
      <a:lvl7pPr marL="913208" algn="l" defTabSz="456566" rtl="0" eaLnBrk="1" fontAlgn="base" hangingPunct="1">
        <a:spcBef>
          <a:spcPct val="0"/>
        </a:spcBef>
        <a:spcAft>
          <a:spcPct val="0"/>
        </a:spcAft>
        <a:defRPr sz="2800">
          <a:solidFill>
            <a:schemeClr val="bg1"/>
          </a:solidFill>
          <a:latin typeface="Arial" charset="0"/>
          <a:ea typeface="ＭＳ Ｐゴシック" charset="0"/>
        </a:defRPr>
      </a:lvl7pPr>
      <a:lvl8pPr marL="1369798" algn="l" defTabSz="456566" rtl="0" eaLnBrk="1" fontAlgn="base" hangingPunct="1">
        <a:spcBef>
          <a:spcPct val="0"/>
        </a:spcBef>
        <a:spcAft>
          <a:spcPct val="0"/>
        </a:spcAft>
        <a:defRPr sz="2800">
          <a:solidFill>
            <a:schemeClr val="bg1"/>
          </a:solidFill>
          <a:latin typeface="Arial" charset="0"/>
          <a:ea typeface="ＭＳ Ｐゴシック" charset="0"/>
        </a:defRPr>
      </a:lvl8pPr>
      <a:lvl9pPr marL="1826414" algn="l" defTabSz="456566" rtl="0" eaLnBrk="1" fontAlgn="base" hangingPunct="1">
        <a:spcBef>
          <a:spcPct val="0"/>
        </a:spcBef>
        <a:spcAft>
          <a:spcPct val="0"/>
        </a:spcAft>
        <a:defRPr sz="2800">
          <a:solidFill>
            <a:schemeClr val="bg1"/>
          </a:solidFill>
          <a:latin typeface="Arial" charset="0"/>
          <a:ea typeface="ＭＳ Ｐゴシック" charset="0"/>
        </a:defRPr>
      </a:lvl9pPr>
    </p:titleStyle>
    <p:bodyStyle>
      <a:lvl1pPr marL="342425" indent="-342425" algn="l" defTabSz="456566" rtl="0" eaLnBrk="1" fontAlgn="base" hangingPunct="1">
        <a:spcBef>
          <a:spcPct val="20000"/>
        </a:spcBef>
        <a:spcAft>
          <a:spcPct val="0"/>
        </a:spcAft>
        <a:buFont typeface="Lucida Grande" charset="0"/>
        <a:buChar char="–"/>
        <a:defRPr sz="2400" kern="1200">
          <a:solidFill>
            <a:srgbClr val="FFFFFF"/>
          </a:solidFill>
          <a:latin typeface="Arial"/>
          <a:ea typeface="ＭＳ Ｐゴシック" charset="0"/>
          <a:cs typeface="Arial"/>
        </a:defRPr>
      </a:lvl1pPr>
      <a:lvl2pPr marL="741995" indent="-285379" algn="l" defTabSz="456566" rtl="0" eaLnBrk="1" fontAlgn="base" hangingPunct="1">
        <a:spcBef>
          <a:spcPct val="20000"/>
        </a:spcBef>
        <a:spcAft>
          <a:spcPct val="0"/>
        </a:spcAft>
        <a:buFont typeface="Lucida Grande" charset="0"/>
        <a:buChar char="–"/>
        <a:defRPr kern="1200">
          <a:solidFill>
            <a:srgbClr val="FFFFFF"/>
          </a:solidFill>
          <a:latin typeface="Arial"/>
          <a:ea typeface="ＭＳ Ｐゴシック" charset="0"/>
          <a:cs typeface="Arial"/>
        </a:defRPr>
      </a:lvl2pPr>
      <a:lvl3pPr marL="1141490" indent="-228282" algn="l" defTabSz="456566" rtl="0" eaLnBrk="1" fontAlgn="base" hangingPunct="1">
        <a:spcBef>
          <a:spcPct val="20000"/>
        </a:spcBef>
        <a:spcAft>
          <a:spcPct val="0"/>
        </a:spcAft>
        <a:buFont typeface="Lucida Grande" charset="0"/>
        <a:buChar char="–"/>
        <a:defRPr sz="1600" kern="1200">
          <a:solidFill>
            <a:srgbClr val="FFFFFF"/>
          </a:solidFill>
          <a:latin typeface="Arial"/>
          <a:ea typeface="ＭＳ Ｐゴシック" charset="0"/>
          <a:cs typeface="Arial"/>
        </a:defRPr>
      </a:lvl3pPr>
      <a:lvl4pPr marL="1598080" indent="-228282" algn="l" defTabSz="456566" rtl="0" eaLnBrk="1" fontAlgn="base" hangingPunct="1">
        <a:spcBef>
          <a:spcPct val="20000"/>
        </a:spcBef>
        <a:spcAft>
          <a:spcPct val="0"/>
        </a:spcAft>
        <a:buFont typeface="Lucida Grande" charset="0"/>
        <a:buChar char="–"/>
        <a:defRPr sz="1400" kern="1200">
          <a:solidFill>
            <a:srgbClr val="FFFFFF"/>
          </a:solidFill>
          <a:latin typeface="Arial"/>
          <a:ea typeface="ＭＳ Ｐゴシック" charset="0"/>
          <a:cs typeface="Arial"/>
        </a:defRPr>
      </a:lvl4pPr>
      <a:lvl5pPr marL="2054696" indent="-228282" algn="l" defTabSz="456566" rtl="0" eaLnBrk="1" fontAlgn="base" hangingPunct="1">
        <a:spcBef>
          <a:spcPct val="20000"/>
        </a:spcBef>
        <a:spcAft>
          <a:spcPct val="0"/>
        </a:spcAft>
        <a:buFont typeface="Lucida Grande" charset="0"/>
        <a:buChar char="–"/>
        <a:defRPr sz="1400" kern="1200">
          <a:solidFill>
            <a:srgbClr val="FFFFFF"/>
          </a:solidFill>
          <a:latin typeface="Arial"/>
          <a:ea typeface="ＭＳ Ｐゴシック" charset="0"/>
          <a:cs typeface="Arial"/>
        </a:defRPr>
      </a:lvl5pPr>
      <a:lvl6pPr marL="2511261" indent="-228282" algn="l" defTabSz="456566" rtl="0" eaLnBrk="1" latinLnBrk="0" hangingPunct="1">
        <a:spcBef>
          <a:spcPct val="20000"/>
        </a:spcBef>
        <a:buFont typeface="Arial"/>
        <a:buChar char="•"/>
        <a:defRPr sz="2000" kern="1200">
          <a:solidFill>
            <a:schemeClr val="tx1"/>
          </a:solidFill>
          <a:latin typeface="+mn-lt"/>
          <a:ea typeface="+mn-ea"/>
          <a:cs typeface="+mn-cs"/>
        </a:defRPr>
      </a:lvl6pPr>
      <a:lvl7pPr marL="2967878" indent="-228282" algn="l" defTabSz="456566" rtl="0" eaLnBrk="1" latinLnBrk="0" hangingPunct="1">
        <a:spcBef>
          <a:spcPct val="20000"/>
        </a:spcBef>
        <a:buFont typeface="Arial"/>
        <a:buChar char="•"/>
        <a:defRPr sz="2000" kern="1200">
          <a:solidFill>
            <a:schemeClr val="tx1"/>
          </a:solidFill>
          <a:latin typeface="+mn-lt"/>
          <a:ea typeface="+mn-ea"/>
          <a:cs typeface="+mn-cs"/>
        </a:defRPr>
      </a:lvl7pPr>
      <a:lvl8pPr marL="3424469" indent="-228282" algn="l" defTabSz="456566" rtl="0" eaLnBrk="1" latinLnBrk="0" hangingPunct="1">
        <a:spcBef>
          <a:spcPct val="20000"/>
        </a:spcBef>
        <a:buFont typeface="Arial"/>
        <a:buChar char="•"/>
        <a:defRPr sz="2000" kern="1200">
          <a:solidFill>
            <a:schemeClr val="tx1"/>
          </a:solidFill>
          <a:latin typeface="+mn-lt"/>
          <a:ea typeface="+mn-ea"/>
          <a:cs typeface="+mn-cs"/>
        </a:defRPr>
      </a:lvl8pPr>
      <a:lvl9pPr marL="3881059" indent="-228282" algn="l" defTabSz="4565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66" rtl="0" eaLnBrk="1" latinLnBrk="0" hangingPunct="1">
        <a:defRPr sz="1800" kern="1200">
          <a:solidFill>
            <a:schemeClr val="tx1"/>
          </a:solidFill>
          <a:latin typeface="+mn-lt"/>
          <a:ea typeface="+mn-ea"/>
          <a:cs typeface="+mn-cs"/>
        </a:defRPr>
      </a:lvl1pPr>
      <a:lvl2pPr marL="456566" algn="l" defTabSz="456566" rtl="0" eaLnBrk="1" latinLnBrk="0" hangingPunct="1">
        <a:defRPr sz="1800" kern="1200">
          <a:solidFill>
            <a:schemeClr val="tx1"/>
          </a:solidFill>
          <a:latin typeface="+mn-lt"/>
          <a:ea typeface="+mn-ea"/>
          <a:cs typeface="+mn-cs"/>
        </a:defRPr>
      </a:lvl2pPr>
      <a:lvl3pPr marL="913208" algn="l" defTabSz="456566" rtl="0" eaLnBrk="1" latinLnBrk="0" hangingPunct="1">
        <a:defRPr sz="1800" kern="1200">
          <a:solidFill>
            <a:schemeClr val="tx1"/>
          </a:solidFill>
          <a:latin typeface="+mn-lt"/>
          <a:ea typeface="+mn-ea"/>
          <a:cs typeface="+mn-cs"/>
        </a:defRPr>
      </a:lvl3pPr>
      <a:lvl4pPr marL="1369798" algn="l" defTabSz="456566" rtl="0" eaLnBrk="1" latinLnBrk="0" hangingPunct="1">
        <a:defRPr sz="1800" kern="1200">
          <a:solidFill>
            <a:schemeClr val="tx1"/>
          </a:solidFill>
          <a:latin typeface="+mn-lt"/>
          <a:ea typeface="+mn-ea"/>
          <a:cs typeface="+mn-cs"/>
        </a:defRPr>
      </a:lvl4pPr>
      <a:lvl5pPr marL="1826414" algn="l" defTabSz="456566" rtl="0" eaLnBrk="1" latinLnBrk="0" hangingPunct="1">
        <a:defRPr sz="1800" kern="1200">
          <a:solidFill>
            <a:schemeClr val="tx1"/>
          </a:solidFill>
          <a:latin typeface="+mn-lt"/>
          <a:ea typeface="+mn-ea"/>
          <a:cs typeface="+mn-cs"/>
        </a:defRPr>
      </a:lvl5pPr>
      <a:lvl6pPr marL="2282979" algn="l" defTabSz="456566" rtl="0" eaLnBrk="1" latinLnBrk="0" hangingPunct="1">
        <a:defRPr sz="1800" kern="1200">
          <a:solidFill>
            <a:schemeClr val="tx1"/>
          </a:solidFill>
          <a:latin typeface="+mn-lt"/>
          <a:ea typeface="+mn-ea"/>
          <a:cs typeface="+mn-cs"/>
        </a:defRPr>
      </a:lvl6pPr>
      <a:lvl7pPr marL="2739545" algn="l" defTabSz="456566" rtl="0" eaLnBrk="1" latinLnBrk="0" hangingPunct="1">
        <a:defRPr sz="1800" kern="1200">
          <a:solidFill>
            <a:schemeClr val="tx1"/>
          </a:solidFill>
          <a:latin typeface="+mn-lt"/>
          <a:ea typeface="+mn-ea"/>
          <a:cs typeface="+mn-cs"/>
        </a:defRPr>
      </a:lvl7pPr>
      <a:lvl8pPr marL="3196160" algn="l" defTabSz="456566" rtl="0" eaLnBrk="1" latinLnBrk="0" hangingPunct="1">
        <a:defRPr sz="1800" kern="1200">
          <a:solidFill>
            <a:schemeClr val="tx1"/>
          </a:solidFill>
          <a:latin typeface="+mn-lt"/>
          <a:ea typeface="+mn-ea"/>
          <a:cs typeface="+mn-cs"/>
        </a:defRPr>
      </a:lvl8pPr>
      <a:lvl9pPr marL="3652763" algn="l" defTabSz="4565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467960"/>
            <a:ext cx="8229600" cy="857250"/>
          </a:xfrm>
          <a:prstGeom prst="rect">
            <a:avLst/>
          </a:prstGeom>
        </p:spPr>
        <p:txBody>
          <a:bodyPr vert="horz" lIns="91440" tIns="45720" rIns="91440" bIns="45720" rtlCol="0" anchor="ctr">
            <a:noAutofit/>
          </a:bodyPr>
          <a:lstStyle/>
          <a:p>
            <a:r>
              <a:rPr lang="en-US"/>
              <a:t>Click to edit Master title style</a:t>
            </a:r>
          </a:p>
        </p:txBody>
      </p:sp>
      <p:sp>
        <p:nvSpPr>
          <p:cNvPr id="11" name="Text Placeholder 2"/>
          <p:cNvSpPr>
            <a:spLocks noGrp="1"/>
          </p:cNvSpPr>
          <p:nvPr>
            <p:ph type="body" idx="1"/>
          </p:nvPr>
        </p:nvSpPr>
        <p:spPr>
          <a:xfrm>
            <a:off x="457200" y="1520625"/>
            <a:ext cx="8229600" cy="30739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
          <p:cNvSpPr txBox="1">
            <a:spLocks/>
          </p:cNvSpPr>
          <p:nvPr userDrawn="1"/>
        </p:nvSpPr>
        <p:spPr>
          <a:xfrm>
            <a:off x="5611091" y="4790036"/>
            <a:ext cx="3352287" cy="222231"/>
          </a:xfrm>
          <a:prstGeom prst="rect">
            <a:avLst/>
          </a:prstGeom>
        </p:spPr>
        <p:txBody>
          <a:bodyPr anchor="ctr">
            <a:noAutofit/>
          </a:bodyPr>
          <a:lstStyle>
            <a:lvl1pPr marL="342900" indent="-342900" algn="l" defTabSz="457200" rtl="0" eaLnBrk="1" latinLnBrk="0" hangingPunct="1">
              <a:spcBef>
                <a:spcPct val="20000"/>
              </a:spcBef>
              <a:buFont typeface="Lucida Grande"/>
              <a:buChar char="–"/>
              <a:defRPr sz="2400" kern="1200">
                <a:solidFill>
                  <a:srgbClr val="FFFFFF"/>
                </a:solidFill>
                <a:latin typeface="Arial"/>
                <a:ea typeface="+mn-ea"/>
                <a:cs typeface="Arial"/>
              </a:defRPr>
            </a:lvl1pPr>
            <a:lvl2pPr marL="742950" indent="-285750" algn="l" defTabSz="457200" rtl="0" eaLnBrk="1" latinLnBrk="0" hangingPunct="1">
              <a:spcBef>
                <a:spcPct val="20000"/>
              </a:spcBef>
              <a:buFont typeface="Lucida Grande"/>
              <a:buChar char="–"/>
              <a:defRPr sz="1800" kern="1200">
                <a:solidFill>
                  <a:srgbClr val="FFFFFF"/>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rgbClr val="FFFFFF"/>
                </a:solidFill>
                <a:latin typeface="Arial"/>
                <a:ea typeface="+mn-ea"/>
                <a:cs typeface="Arial"/>
              </a:defRPr>
            </a:lvl3pPr>
            <a:lvl4pPr marL="1600200" indent="-228600" algn="l" defTabSz="457200" rtl="0" eaLnBrk="1" latinLnBrk="0" hangingPunct="1">
              <a:spcBef>
                <a:spcPct val="20000"/>
              </a:spcBef>
              <a:buFont typeface="Lucida Grande"/>
              <a:buChar char="–"/>
              <a:defRPr sz="1400" kern="1200">
                <a:solidFill>
                  <a:srgbClr val="FFFFFF"/>
                </a:solidFill>
                <a:latin typeface="Arial"/>
                <a:ea typeface="+mn-ea"/>
                <a:cs typeface="Arial"/>
              </a:defRPr>
            </a:lvl4pPr>
            <a:lvl5pPr marL="2057400" indent="-228600" algn="l" defTabSz="457200" rtl="0" eaLnBrk="1" latinLnBrk="0" hangingPunct="1">
              <a:spcBef>
                <a:spcPct val="20000"/>
              </a:spcBef>
              <a:buFont typeface="Lucida Grande"/>
              <a:buChar char="–"/>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r" defTabSz="457200" rtl="0" eaLnBrk="1" fontAlgn="auto" latinLnBrk="0" hangingPunct="1">
              <a:lnSpc>
                <a:spcPct val="100000"/>
              </a:lnSpc>
              <a:spcBef>
                <a:spcPct val="20000"/>
              </a:spcBef>
              <a:spcAft>
                <a:spcPts val="0"/>
              </a:spcAft>
              <a:buClrTx/>
              <a:buSzTx/>
              <a:buFont typeface="Lucida Grande"/>
              <a:buNone/>
              <a:tabLst/>
              <a:defRPr/>
            </a:pPr>
            <a:r>
              <a:rPr lang="en-US" sz="1200">
                <a:solidFill>
                  <a:schemeClr val="bg1"/>
                </a:solidFill>
                <a:latin typeface="Calibri" charset="0"/>
                <a:ea typeface="Calibri" charset="0"/>
                <a:cs typeface="Calibri" charset="0"/>
              </a:rPr>
              <a:t>Privileged</a:t>
            </a:r>
            <a:r>
              <a:rPr lang="en-US" sz="1200" baseline="0">
                <a:solidFill>
                  <a:schemeClr val="bg1"/>
                </a:solidFill>
                <a:latin typeface="Calibri" charset="0"/>
                <a:ea typeface="Calibri" charset="0"/>
                <a:cs typeface="Calibri" charset="0"/>
              </a:rPr>
              <a:t> and Confidential 2019</a:t>
            </a:r>
          </a:p>
        </p:txBody>
      </p:sp>
    </p:spTree>
    <p:extLst>
      <p:ext uri="{BB962C8B-B14F-4D97-AF65-F5344CB8AC3E}">
        <p14:creationId xmlns:p14="http://schemas.microsoft.com/office/powerpoint/2010/main" val="70400415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Lst>
  <p:hf hdr="0" ftr="0"/>
  <p:txStyles>
    <p:titleStyle>
      <a:lvl1pPr algn="l" defTabSz="457200" rtl="0" eaLnBrk="1" latinLnBrk="0" hangingPunct="1">
        <a:spcBef>
          <a:spcPct val="0"/>
        </a:spcBef>
        <a:buNone/>
        <a:defRPr sz="28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Lucida Grande"/>
        <a:buChar char="–"/>
        <a:defRPr sz="2400" kern="1200">
          <a:solidFill>
            <a:srgbClr val="FFFFFF"/>
          </a:solidFill>
          <a:latin typeface="Arial"/>
          <a:ea typeface="+mn-ea"/>
          <a:cs typeface="Arial"/>
        </a:defRPr>
      </a:lvl1pPr>
      <a:lvl2pPr marL="742950" indent="-285750" algn="l" defTabSz="457200" rtl="0" eaLnBrk="1" latinLnBrk="0" hangingPunct="1">
        <a:spcBef>
          <a:spcPct val="20000"/>
        </a:spcBef>
        <a:buFont typeface="Lucida Grande"/>
        <a:buChar char="–"/>
        <a:defRPr sz="1800" kern="1200">
          <a:solidFill>
            <a:srgbClr val="FFFFFF"/>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rgbClr val="FFFFFF"/>
          </a:solidFill>
          <a:latin typeface="Arial"/>
          <a:ea typeface="+mn-ea"/>
          <a:cs typeface="Arial"/>
        </a:defRPr>
      </a:lvl3pPr>
      <a:lvl4pPr marL="1600200" indent="-228600" algn="l" defTabSz="457200" rtl="0" eaLnBrk="1" latinLnBrk="0" hangingPunct="1">
        <a:spcBef>
          <a:spcPct val="20000"/>
        </a:spcBef>
        <a:buFont typeface="Lucida Grande"/>
        <a:buChar char="–"/>
        <a:defRPr sz="1400" kern="1200">
          <a:solidFill>
            <a:srgbClr val="FFFFFF"/>
          </a:solidFill>
          <a:latin typeface="Arial"/>
          <a:ea typeface="+mn-ea"/>
          <a:cs typeface="Arial"/>
        </a:defRPr>
      </a:lvl4pPr>
      <a:lvl5pPr marL="2057400" indent="-228600" algn="l" defTabSz="457200" rtl="0" eaLnBrk="1" latinLnBrk="0" hangingPunct="1">
        <a:spcBef>
          <a:spcPct val="20000"/>
        </a:spcBef>
        <a:buFont typeface="Lucida Grande"/>
        <a:buChar char="–"/>
        <a:defRPr sz="1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374650"/>
            <a:ext cx="8079581" cy="12436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492" y="1508760"/>
            <a:ext cx="8065294" cy="28246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80000"/>
                  </a:schemeClr>
                </a:solidFill>
              </a:defRPr>
            </a:lvl1pPr>
          </a:lstStyle>
          <a:p>
            <a:fld id="{5586B75A-687E-405C-8A0B-8D00578BA2C3}" type="datetimeFigureOut">
              <a:rPr lang="en-US" dirty="0"/>
              <a:pPr/>
              <a:t>6/2/2021</a:t>
            </a:fld>
            <a:endParaRPr lang="en-US"/>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6572945" y="4407310"/>
            <a:ext cx="2194560" cy="104777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021526628"/>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94" r:id="rId13"/>
    <p:sldLayoutId id="214748419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5F02E5-7138-284D-AED7-80D91FE37D42}"/>
              </a:ext>
            </a:extLst>
          </p:cNvPr>
          <p:cNvSpPr/>
          <p:nvPr/>
        </p:nvSpPr>
        <p:spPr>
          <a:xfrm>
            <a:off x="1" y="0"/>
            <a:ext cx="9144000" cy="5143500"/>
          </a:xfrm>
          <a:prstGeom prst="rect">
            <a:avLst/>
          </a:prstGeom>
          <a:gradFill flip="none" rotWithShape="1">
            <a:gsLst>
              <a:gs pos="85000">
                <a:srgbClr val="00748C"/>
              </a:gs>
              <a:gs pos="0">
                <a:srgbClr val="00B2AA"/>
              </a:gs>
            </a:gsLst>
            <a:lin ang="6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054403-67F2-6A40-A9CE-CB5C2BD2AB02}"/>
              </a:ext>
            </a:extLst>
          </p:cNvPr>
          <p:cNvSpPr/>
          <p:nvPr/>
        </p:nvSpPr>
        <p:spPr>
          <a:xfrm>
            <a:off x="1" y="1712069"/>
            <a:ext cx="9144000" cy="1446550"/>
          </a:xfrm>
          <a:prstGeom prst="rect">
            <a:avLst/>
          </a:prstGeom>
        </p:spPr>
        <p:txBody>
          <a:bodyPr wrap="square">
            <a:spAutoFit/>
          </a:bodyPr>
          <a:lstStyle/>
          <a:p>
            <a:pPr algn="ctr"/>
            <a:r>
              <a:rPr lang="en-US" sz="4400" b="1" dirty="0">
                <a:solidFill>
                  <a:schemeClr val="bg1"/>
                </a:solidFill>
                <a:latin typeface="Gotham Bold" pitchFamily="50" charset="0"/>
                <a:cs typeface="Gotham Bold" pitchFamily="50" charset="0"/>
              </a:rPr>
              <a:t>JOIN THE</a:t>
            </a:r>
          </a:p>
          <a:p>
            <a:pPr algn="ctr"/>
            <a:r>
              <a:rPr lang="en-US" sz="4400" b="1" dirty="0">
                <a:solidFill>
                  <a:schemeClr val="bg1"/>
                </a:solidFill>
                <a:latin typeface="Gotham Bold" pitchFamily="50" charset="0"/>
                <a:cs typeface="Gotham Bold" pitchFamily="50" charset="0"/>
              </a:rPr>
              <a:t>SELLERBRATION</a:t>
            </a:r>
            <a:endParaRPr lang="en-US" sz="3500" dirty="0">
              <a:solidFill>
                <a:schemeClr val="bg1"/>
              </a:solidFill>
              <a:latin typeface="Gotham Bold" pitchFamily="50" charset="0"/>
              <a:cs typeface="Gotham Bold" pitchFamily="50" charset="0"/>
            </a:endParaRPr>
          </a:p>
        </p:txBody>
      </p:sp>
      <p:pic>
        <p:nvPicPr>
          <p:cNvPr id="15" name="Picture 14">
            <a:extLst>
              <a:ext uri="{FF2B5EF4-FFF2-40B4-BE49-F238E27FC236}">
                <a16:creationId xmlns:a16="http://schemas.microsoft.com/office/drawing/2014/main" id="{843BBC0F-5DC5-1240-B128-5B141438F716}"/>
              </a:ext>
            </a:extLst>
          </p:cNvPr>
          <p:cNvPicPr>
            <a:picLocks noChangeAspect="1"/>
          </p:cNvPicPr>
          <p:nvPr/>
        </p:nvPicPr>
        <p:blipFill rotWithShape="1">
          <a:blip r:embed="rId3">
            <a:lum bright="100000" contrast="-70000"/>
          </a:blip>
          <a:srcRect r="3729"/>
          <a:stretch/>
        </p:blipFill>
        <p:spPr>
          <a:xfrm>
            <a:off x="275169" y="4634140"/>
            <a:ext cx="1761154" cy="309734"/>
          </a:xfrm>
          <a:prstGeom prst="rect">
            <a:avLst/>
          </a:prstGeom>
        </p:spPr>
      </p:pic>
    </p:spTree>
    <p:extLst>
      <p:ext uri="{BB962C8B-B14F-4D97-AF65-F5344CB8AC3E}">
        <p14:creationId xmlns:p14="http://schemas.microsoft.com/office/powerpoint/2010/main" val="3600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584775"/>
          </a:xfrm>
          <a:prstGeom prst="rect">
            <a:avLst/>
          </a:prstGeom>
        </p:spPr>
        <p:txBody>
          <a:bodyPr wrap="square" anchor="t">
            <a:spAutoFit/>
          </a:bodyPr>
          <a:lstStyle/>
          <a:p>
            <a:pPr>
              <a:defRPr/>
            </a:pPr>
            <a:r>
              <a:rPr lang="en-US" sz="3200" b="1" dirty="0">
                <a:latin typeface="Gotham-Bold"/>
                <a:ea typeface="ＭＳ Ｐゴシック"/>
              </a:rPr>
              <a:t>PROMOTER PACKS</a:t>
            </a:r>
            <a:endParaRPr lang="en-US" sz="3200" dirty="0"/>
          </a:p>
        </p:txBody>
      </p:sp>
      <p:sp>
        <p:nvSpPr>
          <p:cNvPr id="7" name="Title 1">
            <a:extLst>
              <a:ext uri="{FF2B5EF4-FFF2-40B4-BE49-F238E27FC236}">
                <a16:creationId xmlns:a16="http://schemas.microsoft.com/office/drawing/2014/main" id="{71B13B23-E480-CD46-95D7-C3FFFA76B341}"/>
              </a:ext>
            </a:extLst>
          </p:cNvPr>
          <p:cNvSpPr txBox="1">
            <a:spLocks/>
          </p:cNvSpPr>
          <p:nvPr/>
        </p:nvSpPr>
        <p:spPr>
          <a:xfrm>
            <a:off x="214896" y="254063"/>
            <a:ext cx="5910695"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ok" pitchFamily="50" charset="0"/>
                <a:cs typeface="Gotham Book" pitchFamily="50" charset="0"/>
              </a:rPr>
              <a:t>SELLEBRATION</a:t>
            </a:r>
          </a:p>
        </p:txBody>
      </p:sp>
      <p:pic>
        <p:nvPicPr>
          <p:cNvPr id="12" name="Picture 11">
            <a:extLst>
              <a:ext uri="{FF2B5EF4-FFF2-40B4-BE49-F238E27FC236}">
                <a16:creationId xmlns:a16="http://schemas.microsoft.com/office/drawing/2014/main" id="{16A74DF9-563C-9D40-9109-E6FD067B35D5}"/>
              </a:ext>
            </a:extLst>
          </p:cNvPr>
          <p:cNvPicPr>
            <a:picLocks noChangeAspect="1"/>
          </p:cNvPicPr>
          <p:nvPr/>
        </p:nvPicPr>
        <p:blipFill rotWithShape="1">
          <a:blip r:embed="rId3">
            <a:alphaModFix/>
          </a:blip>
          <a:srcRect r="3145" b="-35179"/>
          <a:stretch/>
        </p:blipFill>
        <p:spPr>
          <a:xfrm>
            <a:off x="262902" y="4724233"/>
            <a:ext cx="1176937" cy="278119"/>
          </a:xfrm>
          <a:prstGeom prst="rect">
            <a:avLst/>
          </a:prstGeom>
        </p:spPr>
      </p:pic>
      <p:sp>
        <p:nvSpPr>
          <p:cNvPr id="16" name="Title 1">
            <a:extLst>
              <a:ext uri="{FF2B5EF4-FFF2-40B4-BE49-F238E27FC236}">
                <a16:creationId xmlns:a16="http://schemas.microsoft.com/office/drawing/2014/main" id="{FEA789F2-4F42-41BE-8E43-F942590B3C11}"/>
              </a:ext>
            </a:extLst>
          </p:cNvPr>
          <p:cNvSpPr txBox="1">
            <a:spLocks/>
          </p:cNvSpPr>
          <p:nvPr/>
        </p:nvSpPr>
        <p:spPr>
          <a:xfrm>
            <a:off x="360477" y="1203654"/>
            <a:ext cx="5239278" cy="3320966"/>
          </a:xfrm>
          <a:prstGeom prst="rect">
            <a:avLst/>
          </a:prstGeom>
        </p:spPr>
        <p:txBody>
          <a:bodyPr vert="horz" wrap="square" lIns="68580" tIns="34290" rIns="68580" bIns="34290" rtlCol="0" anchor="t">
            <a:noAutofit/>
          </a:bodyPr>
          <a:lstStyle>
            <a:lvl1pPr algn="l" defTabSz="914400" rtl="0" eaLnBrk="1" latinLnBrk="0" hangingPunct="1">
              <a:lnSpc>
                <a:spcPct val="90000"/>
              </a:lnSpc>
              <a:spcBef>
                <a:spcPct val="0"/>
              </a:spcBef>
              <a:buNone/>
              <a:defRPr lang="en-US" sz="5000" b="1" i="0" kern="1200" cap="all" baseline="0">
                <a:solidFill>
                  <a:schemeClr val="bg1"/>
                </a:solidFill>
                <a:latin typeface="Arial" charset="0"/>
                <a:ea typeface="Arial" charset="0"/>
                <a:cs typeface="Arial" charset="0"/>
              </a:defRPr>
            </a:lvl1pPr>
          </a:lstStyle>
          <a:p>
            <a:pPr marL="342900" indent="-342900">
              <a:lnSpc>
                <a:spcPct val="150000"/>
              </a:lnSpc>
              <a:buFont typeface="Arial" panose="020B0604020202020204" pitchFamily="34" charset="0"/>
              <a:buChar char="•"/>
            </a:pPr>
            <a:r>
              <a:rPr lang="en-US" sz="1600" b="0" dirty="0">
                <a:solidFill>
                  <a:schemeClr val="tx1"/>
                </a:solidFill>
                <a:latin typeface="Gotham Book" pitchFamily="50" charset="0"/>
                <a:cs typeface="Gotham Book" pitchFamily="50" charset="0"/>
              </a:rPr>
              <a:t>QUALIFY AT PLATINUM BLACK 1 OR ABOVE AT LEAST ONCE IN THE PREVIOUS 3 MONTHS PRIOR TO THE PROMOTION</a:t>
            </a:r>
          </a:p>
          <a:p>
            <a:pPr marL="342900" indent="-342900">
              <a:lnSpc>
                <a:spcPct val="150000"/>
              </a:lnSpc>
              <a:buFont typeface="Arial" panose="020B0604020202020204" pitchFamily="34" charset="0"/>
              <a:buChar char="•"/>
            </a:pPr>
            <a:r>
              <a:rPr lang="en-US" sz="1600" b="0" dirty="0">
                <a:solidFill>
                  <a:schemeClr val="tx1"/>
                </a:solidFill>
                <a:latin typeface="Gotham Book" pitchFamily="50" charset="0"/>
                <a:cs typeface="Gotham Book" pitchFamily="50" charset="0"/>
              </a:rPr>
              <a:t>Get A PROMOTER PACK FOR YOUR REGION</a:t>
            </a:r>
          </a:p>
          <a:p>
            <a:pPr marL="342900" indent="-342900">
              <a:lnSpc>
                <a:spcPct val="150000"/>
              </a:lnSpc>
              <a:buFont typeface="Arial" panose="020B0604020202020204" pitchFamily="34" charset="0"/>
              <a:buChar char="•"/>
            </a:pPr>
            <a:endParaRPr lang="en-US" sz="1600" b="0" dirty="0">
              <a:solidFill>
                <a:schemeClr val="tx1"/>
              </a:solidFill>
              <a:latin typeface="Gotham Book" pitchFamily="50" charset="0"/>
              <a:cs typeface="Gotham Book" pitchFamily="50" charset="0"/>
            </a:endParaRPr>
          </a:p>
        </p:txBody>
      </p:sp>
      <p:pic>
        <p:nvPicPr>
          <p:cNvPr id="5" name="Picture 4" descr="A picture containing text, sign&#10;&#10;Description automatically generated">
            <a:extLst>
              <a:ext uri="{FF2B5EF4-FFF2-40B4-BE49-F238E27FC236}">
                <a16:creationId xmlns:a16="http://schemas.microsoft.com/office/drawing/2014/main" id="{1C708FCC-7F5D-4F14-926D-2B1E70613C77}"/>
              </a:ext>
            </a:extLst>
          </p:cNvPr>
          <p:cNvPicPr>
            <a:picLocks noChangeAspect="1"/>
          </p:cNvPicPr>
          <p:nvPr/>
        </p:nvPicPr>
        <p:blipFill>
          <a:blip r:embed="rId4"/>
          <a:stretch>
            <a:fillRect/>
          </a:stretch>
        </p:blipFill>
        <p:spPr>
          <a:xfrm>
            <a:off x="5054600" y="92316"/>
            <a:ext cx="4515096" cy="4515096"/>
          </a:xfrm>
          <a:prstGeom prst="rect">
            <a:avLst/>
          </a:prstGeom>
        </p:spPr>
      </p:pic>
    </p:spTree>
    <p:extLst>
      <p:ext uri="{BB962C8B-B14F-4D97-AF65-F5344CB8AC3E}">
        <p14:creationId xmlns:p14="http://schemas.microsoft.com/office/powerpoint/2010/main" val="42718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A66DD4-1AD5-4E4D-A866-12AEB959DE64}"/>
              </a:ext>
            </a:extLst>
          </p:cNvPr>
          <p:cNvSpPr/>
          <p:nvPr/>
        </p:nvSpPr>
        <p:spPr>
          <a:xfrm>
            <a:off x="157746" y="1188383"/>
            <a:ext cx="8787846" cy="707886"/>
          </a:xfrm>
          <a:prstGeom prst="rect">
            <a:avLst/>
          </a:prstGeom>
        </p:spPr>
        <p:txBody>
          <a:bodyPr wrap="square" anchor="t">
            <a:spAutoFit/>
          </a:bodyPr>
          <a:lstStyle/>
          <a:p>
            <a:pPr>
              <a:defRPr/>
            </a:pPr>
            <a:r>
              <a:rPr lang="en-US" sz="4000" b="1" dirty="0">
                <a:latin typeface="Gotham-Bold"/>
                <a:ea typeface="ＭＳ Ｐゴシック"/>
              </a:rPr>
              <a:t>GET READY TO </a:t>
            </a:r>
            <a:r>
              <a:rPr lang="en-US" sz="4000" b="1" dirty="0">
                <a:solidFill>
                  <a:srgbClr val="007A8F"/>
                </a:solidFill>
                <a:latin typeface="Gotham-Bold"/>
                <a:ea typeface="ＭＳ Ｐゴシック"/>
              </a:rPr>
              <a:t>SELLERBRATE</a:t>
            </a:r>
            <a:r>
              <a:rPr lang="en-US" sz="4000" b="1" dirty="0">
                <a:latin typeface="Gotham-Bold"/>
                <a:ea typeface="ＭＳ Ｐゴシック"/>
              </a:rPr>
              <a:t>!</a:t>
            </a:r>
            <a:endParaRPr lang="en-US" sz="4000" dirty="0"/>
          </a:p>
        </p:txBody>
      </p:sp>
      <p:graphicFrame>
        <p:nvGraphicFramePr>
          <p:cNvPr id="3" name="Table 2">
            <a:extLst>
              <a:ext uri="{FF2B5EF4-FFF2-40B4-BE49-F238E27FC236}">
                <a16:creationId xmlns:a16="http://schemas.microsoft.com/office/drawing/2014/main" id="{49F76C4E-DA38-4A8E-B995-C8D056EF10A4}"/>
              </a:ext>
            </a:extLst>
          </p:cNvPr>
          <p:cNvGraphicFramePr>
            <a:graphicFrameLocks noGrp="1"/>
          </p:cNvGraphicFramePr>
          <p:nvPr>
            <p:extLst>
              <p:ext uri="{D42A27DB-BD31-4B8C-83A1-F6EECF244321}">
                <p14:modId xmlns:p14="http://schemas.microsoft.com/office/powerpoint/2010/main" val="3705792049"/>
              </p:ext>
            </p:extLst>
          </p:nvPr>
        </p:nvGraphicFramePr>
        <p:xfrm>
          <a:off x="374650" y="2548564"/>
          <a:ext cx="7622037" cy="1973580"/>
        </p:xfrm>
        <a:graphic>
          <a:graphicData uri="http://schemas.openxmlformats.org/drawingml/2006/table">
            <a:tbl>
              <a:tblPr>
                <a:tableStyleId>{BDBED569-4797-4DF1-A0F4-6AAB3CD982D8}</a:tableStyleId>
              </a:tblPr>
              <a:tblGrid>
                <a:gridCol w="1301866">
                  <a:extLst>
                    <a:ext uri="{9D8B030D-6E8A-4147-A177-3AD203B41FA5}">
                      <a16:colId xmlns:a16="http://schemas.microsoft.com/office/drawing/2014/main" val="1693722314"/>
                    </a:ext>
                  </a:extLst>
                </a:gridCol>
                <a:gridCol w="1090453">
                  <a:extLst>
                    <a:ext uri="{9D8B030D-6E8A-4147-A177-3AD203B41FA5}">
                      <a16:colId xmlns:a16="http://schemas.microsoft.com/office/drawing/2014/main" val="1437684027"/>
                    </a:ext>
                  </a:extLst>
                </a:gridCol>
                <a:gridCol w="934672">
                  <a:extLst>
                    <a:ext uri="{9D8B030D-6E8A-4147-A177-3AD203B41FA5}">
                      <a16:colId xmlns:a16="http://schemas.microsoft.com/office/drawing/2014/main" val="329280732"/>
                    </a:ext>
                  </a:extLst>
                </a:gridCol>
                <a:gridCol w="934672">
                  <a:extLst>
                    <a:ext uri="{9D8B030D-6E8A-4147-A177-3AD203B41FA5}">
                      <a16:colId xmlns:a16="http://schemas.microsoft.com/office/drawing/2014/main" val="1142940982"/>
                    </a:ext>
                  </a:extLst>
                </a:gridCol>
                <a:gridCol w="901293">
                  <a:extLst>
                    <a:ext uri="{9D8B030D-6E8A-4147-A177-3AD203B41FA5}">
                      <a16:colId xmlns:a16="http://schemas.microsoft.com/office/drawing/2014/main" val="1647354713"/>
                    </a:ext>
                  </a:extLst>
                </a:gridCol>
                <a:gridCol w="801149">
                  <a:extLst>
                    <a:ext uri="{9D8B030D-6E8A-4147-A177-3AD203B41FA5}">
                      <a16:colId xmlns:a16="http://schemas.microsoft.com/office/drawing/2014/main" val="768194845"/>
                    </a:ext>
                  </a:extLst>
                </a:gridCol>
                <a:gridCol w="812275">
                  <a:extLst>
                    <a:ext uri="{9D8B030D-6E8A-4147-A177-3AD203B41FA5}">
                      <a16:colId xmlns:a16="http://schemas.microsoft.com/office/drawing/2014/main" val="881946635"/>
                    </a:ext>
                  </a:extLst>
                </a:gridCol>
                <a:gridCol w="845657">
                  <a:extLst>
                    <a:ext uri="{9D8B030D-6E8A-4147-A177-3AD203B41FA5}">
                      <a16:colId xmlns:a16="http://schemas.microsoft.com/office/drawing/2014/main" val="1156516589"/>
                    </a:ext>
                  </a:extLst>
                </a:gridCol>
              </a:tblGrid>
              <a:tr h="320040">
                <a:tc>
                  <a:txBody>
                    <a:bodyPr/>
                    <a:lstStyle/>
                    <a:p>
                      <a:pPr algn="ctr" rtl="0" fontAlgn="base"/>
                      <a:endParaRPr lang="en-US" sz="1000" b="0" i="0" dirty="0">
                        <a:solidFill>
                          <a:schemeClr val="tx1"/>
                        </a:solidFill>
                        <a:effectLst/>
                        <a:latin typeface="Gotham Bold" pitchFamily="50" charset="0"/>
                        <a:cs typeface="Gotham Bold" pitchFamily="50" charset="0"/>
                      </a:endParaRPr>
                    </a:p>
                  </a:txBody>
                  <a:tcPr anchor="ctr"/>
                </a:tc>
                <a:tc gridSpan="2">
                  <a:txBody>
                    <a:bodyPr/>
                    <a:lstStyle/>
                    <a:p>
                      <a:pPr algn="ctr" rtl="0" fontAlgn="base"/>
                      <a:r>
                        <a:rPr lang="en-US" sz="1000" b="0" i="0" dirty="0">
                          <a:solidFill>
                            <a:schemeClr val="tx1"/>
                          </a:solidFill>
                          <a:effectLst/>
                          <a:latin typeface="Gotham Bold" pitchFamily="50" charset="0"/>
                          <a:cs typeface="Gotham Bold" pitchFamily="50" charset="0"/>
                        </a:rPr>
                        <a:t>Existing</a:t>
                      </a:r>
                    </a:p>
                  </a:txBody>
                  <a:tcPr anchor="ctr">
                    <a:solidFill>
                      <a:srgbClr val="007A8F"/>
                    </a:solidFill>
                  </a:tcPr>
                </a:tc>
                <a:tc hMerge="1">
                  <a:txBody>
                    <a:bodyPr/>
                    <a:lstStyle/>
                    <a:p>
                      <a:pPr algn="ctr" rtl="0" fontAlgn="base"/>
                      <a:endParaRPr lang="en-US" sz="1000" b="0" i="0" dirty="0">
                        <a:solidFill>
                          <a:schemeClr val="tx1"/>
                        </a:solidFill>
                        <a:effectLst/>
                        <a:latin typeface="GothamBold" pitchFamily="50" charset="0"/>
                      </a:endParaRPr>
                    </a:p>
                  </a:txBody>
                  <a:tcPr anchor="ctr">
                    <a:solidFill>
                      <a:srgbClr val="007A8F"/>
                    </a:solidFill>
                  </a:tcPr>
                </a:tc>
                <a:tc gridSpan="5">
                  <a:txBody>
                    <a:bodyPr/>
                    <a:lstStyle/>
                    <a:p>
                      <a:pPr algn="ctr" rtl="0" fontAlgn="base"/>
                      <a:r>
                        <a:rPr lang="en-US" sz="1000" b="0" i="0" dirty="0">
                          <a:solidFill>
                            <a:schemeClr val="tx1"/>
                          </a:solidFill>
                          <a:effectLst/>
                          <a:latin typeface="Gotham Bold" pitchFamily="50" charset="0"/>
                          <a:cs typeface="Gotham Bold" pitchFamily="50" charset="0"/>
                        </a:rPr>
                        <a:t>June – August 2021</a:t>
                      </a:r>
                    </a:p>
                  </a:txBody>
                  <a:tcPr anchor="ctr">
                    <a:solidFill>
                      <a:srgbClr val="D9D9D9"/>
                    </a:solidFill>
                  </a:tcPr>
                </a:tc>
                <a:tc hMerge="1">
                  <a:txBody>
                    <a:bodyPr/>
                    <a:lstStyle/>
                    <a:p>
                      <a:pPr algn="ctr" rtl="0" fontAlgn="base"/>
                      <a:endParaRPr lang="en-US" sz="1000" b="0" i="0" dirty="0">
                        <a:solidFill>
                          <a:schemeClr val="tx1"/>
                        </a:solidFill>
                        <a:effectLst/>
                        <a:latin typeface="GothamBold" pitchFamily="50" charset="0"/>
                      </a:endParaRPr>
                    </a:p>
                  </a:txBody>
                  <a:tcPr anchor="ctr"/>
                </a:tc>
                <a:tc hMerge="1">
                  <a:txBody>
                    <a:bodyPr/>
                    <a:lstStyle/>
                    <a:p>
                      <a:pPr algn="ctr" rtl="0" fontAlgn="base"/>
                      <a:r>
                        <a:rPr lang="en-US" sz="1000" b="0" i="0" dirty="0">
                          <a:solidFill>
                            <a:schemeClr val="tx1"/>
                          </a:solidFill>
                          <a:effectLst/>
                          <a:latin typeface="Gotham Bold" pitchFamily="50" charset="0"/>
                          <a:cs typeface="Gotham Bold" pitchFamily="50" charset="0"/>
                        </a:rPr>
                        <a:t>Permanent</a:t>
                      </a:r>
                    </a:p>
                  </a:txBody>
                  <a:tcPr anchor="ctr"/>
                </a:tc>
                <a:tc hMerge="1">
                  <a:txBody>
                    <a:bodyPr/>
                    <a:lstStyle/>
                    <a:p>
                      <a:pPr algn="ctr" rtl="0" fontAlgn="base"/>
                      <a:endParaRPr lang="en-US" sz="1000" b="0" i="0" dirty="0">
                        <a:solidFill>
                          <a:schemeClr val="tx1"/>
                        </a:solidFill>
                        <a:effectLst/>
                        <a:latin typeface="GothamBold" pitchFamily="50" charset="0"/>
                      </a:endParaRPr>
                    </a:p>
                  </a:txBody>
                  <a:tcPr anchor="ctr"/>
                </a:tc>
                <a:tc hMerge="1">
                  <a:txBody>
                    <a:bodyPr/>
                    <a:lstStyle/>
                    <a:p>
                      <a:pPr algn="ctr" rtl="0" fontAlgn="base"/>
                      <a:endParaRPr lang="en-US" sz="1000" b="0" i="0" dirty="0">
                        <a:solidFill>
                          <a:schemeClr val="tx1"/>
                        </a:solidFill>
                        <a:effectLst/>
                        <a:latin typeface="GothamBold" pitchFamily="50" charset="0"/>
                      </a:endParaRPr>
                    </a:p>
                  </a:txBody>
                  <a:tcPr anchor="ctr"/>
                </a:tc>
                <a:extLst>
                  <a:ext uri="{0D108BD9-81ED-4DB2-BD59-A6C34878D82A}">
                    <a16:rowId xmlns:a16="http://schemas.microsoft.com/office/drawing/2014/main" val="730148295"/>
                  </a:ext>
                </a:extLst>
              </a:tr>
              <a:tr h="320040">
                <a:tc>
                  <a:txBody>
                    <a:bodyPr/>
                    <a:lstStyle/>
                    <a:p>
                      <a:pPr algn="ctr" rtl="0" fontAlgn="base"/>
                      <a:r>
                        <a:rPr lang="en-US" sz="1000" b="0" dirty="0">
                          <a:solidFill>
                            <a:schemeClr val="tx1"/>
                          </a:solidFill>
                          <a:effectLst/>
                          <a:latin typeface="Gotham Bold" pitchFamily="50" charset="0"/>
                          <a:cs typeface="Gotham Bold" pitchFamily="50" charset="0"/>
                        </a:rPr>
                        <a:t>Title </a:t>
                      </a:r>
                      <a:endParaRPr lang="en-US" sz="1000" b="0" i="0" dirty="0">
                        <a:solidFill>
                          <a:schemeClr val="tx1"/>
                        </a:solidFill>
                        <a:effectLst/>
                        <a:latin typeface="Gotham Bold" pitchFamily="50" charset="0"/>
                        <a:cs typeface="Gotham Bold" pitchFamily="50" charset="0"/>
                      </a:endParaRPr>
                    </a:p>
                  </a:txBody>
                  <a:tcPr anchor="ctr"/>
                </a:tc>
                <a:tc>
                  <a:txBody>
                    <a:bodyPr/>
                    <a:lstStyle/>
                    <a:p>
                      <a:pPr algn="ctr" rtl="0" fontAlgn="base"/>
                      <a:r>
                        <a:rPr lang="en-US" sz="1000" b="0" dirty="0">
                          <a:solidFill>
                            <a:schemeClr val="tx1"/>
                          </a:solidFill>
                          <a:effectLst/>
                          <a:latin typeface="Gotham Bold" pitchFamily="50" charset="0"/>
                          <a:cs typeface="Gotham Bold" pitchFamily="50" charset="0"/>
                        </a:rPr>
                        <a:t>Quarterly PB Bonus Shares </a:t>
                      </a:r>
                      <a:endParaRPr lang="en-US" sz="1000" b="0" i="0" dirty="0">
                        <a:solidFill>
                          <a:schemeClr val="tx1"/>
                        </a:solidFill>
                        <a:effectLst/>
                        <a:latin typeface="Gotham Bold" pitchFamily="50" charset="0"/>
                        <a:cs typeface="Gotham Bold" pitchFamily="50" charset="0"/>
                      </a:endParaRPr>
                    </a:p>
                  </a:txBody>
                  <a:tcPr anchor="ctr">
                    <a:solidFill>
                      <a:srgbClr val="007A8F"/>
                    </a:solidFill>
                  </a:tcPr>
                </a:tc>
                <a:tc>
                  <a:txBody>
                    <a:bodyPr/>
                    <a:lstStyle/>
                    <a:p>
                      <a:pPr algn="ctr" rtl="0" fontAlgn="base"/>
                      <a:r>
                        <a:rPr lang="en-US" sz="1000" b="0" dirty="0">
                          <a:solidFill>
                            <a:schemeClr val="tx1"/>
                          </a:solidFill>
                          <a:effectLst/>
                          <a:latin typeface="Gotham Bold" pitchFamily="50" charset="0"/>
                          <a:cs typeface="Gotham Bold" pitchFamily="50" charset="0"/>
                        </a:rPr>
                        <a:t>Bus. Dev. Exec Support</a:t>
                      </a:r>
                      <a:endParaRPr lang="en-US" sz="1000" b="0" i="0" dirty="0">
                        <a:solidFill>
                          <a:schemeClr val="tx1"/>
                        </a:solidFill>
                        <a:effectLst/>
                        <a:latin typeface="Gotham Bold" pitchFamily="50" charset="0"/>
                        <a:cs typeface="Gotham Bold" pitchFamily="50" charset="0"/>
                      </a:endParaRPr>
                    </a:p>
                  </a:txBody>
                  <a:tcPr anchor="ctr">
                    <a:solidFill>
                      <a:srgbClr val="007A8F"/>
                    </a:solidFill>
                  </a:tcPr>
                </a:tc>
                <a:tc>
                  <a:txBody>
                    <a:bodyPr/>
                    <a:lstStyle/>
                    <a:p>
                      <a:pPr algn="ctr" rtl="0" fontAlgn="base"/>
                      <a:r>
                        <a:rPr lang="en-US" sz="1000" b="0" dirty="0">
                          <a:solidFill>
                            <a:schemeClr val="tx1"/>
                          </a:solidFill>
                          <a:effectLst/>
                          <a:latin typeface="Gotham Bold" pitchFamily="50" charset="0"/>
                          <a:cs typeface="Gotham Bold" pitchFamily="50" charset="0"/>
                        </a:rPr>
                        <a:t>Bonus Escape Points per month</a:t>
                      </a:r>
                      <a:endParaRPr lang="en-US" sz="1000" b="0" i="0" dirty="0">
                        <a:solidFill>
                          <a:schemeClr val="tx1"/>
                        </a:solidFill>
                        <a:effectLst/>
                        <a:latin typeface="Gotham Bold" pitchFamily="50" charset="0"/>
                        <a:cs typeface="Gotham Bold" pitchFamily="50" charset="0"/>
                      </a:endParaRPr>
                    </a:p>
                  </a:txBody>
                  <a:tcPr anchor="ctr">
                    <a:solidFill>
                      <a:srgbClr val="D9D9D9"/>
                    </a:solidFill>
                  </a:tcPr>
                </a:tc>
                <a:tc>
                  <a:txBody>
                    <a:bodyPr/>
                    <a:lstStyle/>
                    <a:p>
                      <a:pPr algn="ctr" rtl="0" fontAlgn="base"/>
                      <a:r>
                        <a:rPr lang="en-US" sz="1000" b="0" dirty="0">
                          <a:solidFill>
                            <a:schemeClr val="tx1"/>
                          </a:solidFill>
                          <a:effectLst/>
                          <a:latin typeface="Gotham Bold" pitchFamily="50" charset="0"/>
                          <a:cs typeface="Gotham Bold" pitchFamily="50" charset="0"/>
                        </a:rPr>
                        <a:t>Exclusive Trainings </a:t>
                      </a:r>
                      <a:endParaRPr lang="en-US" sz="1000" b="0" i="0" dirty="0">
                        <a:solidFill>
                          <a:schemeClr val="tx1"/>
                        </a:solidFill>
                        <a:effectLst/>
                        <a:latin typeface="Gotham Bold" pitchFamily="50" charset="0"/>
                        <a:cs typeface="Gotham Bold" pitchFamily="50" charset="0"/>
                      </a:endParaRPr>
                    </a:p>
                  </a:txBody>
                  <a:tcPr anchor="ctr">
                    <a:solidFill>
                      <a:srgbClr val="D9D9D9"/>
                    </a:solidFill>
                  </a:tcPr>
                </a:tc>
                <a:tc>
                  <a:txBody>
                    <a:bodyPr/>
                    <a:lstStyle/>
                    <a:p>
                      <a:pPr algn="ctr" rtl="0" fontAlgn="base"/>
                      <a:r>
                        <a:rPr lang="en-US" sz="1000" b="0" i="0" dirty="0">
                          <a:solidFill>
                            <a:schemeClr val="tx1"/>
                          </a:solidFill>
                          <a:effectLst/>
                          <a:latin typeface="Gotham Bold" pitchFamily="50" charset="0"/>
                          <a:cs typeface="Gotham Bold" pitchFamily="50" charset="0"/>
                        </a:rPr>
                        <a:t>Custom Referral Code</a:t>
                      </a:r>
                    </a:p>
                  </a:txBody>
                  <a:tcPr anchor="ctr"/>
                </a:tc>
                <a:tc>
                  <a:txBody>
                    <a:bodyPr/>
                    <a:lstStyle/>
                    <a:p>
                      <a:pPr algn="ctr" rtl="0" fontAlgn="base"/>
                      <a:r>
                        <a:rPr lang="en-US" sz="1000" b="0" dirty="0">
                          <a:solidFill>
                            <a:schemeClr val="tx1"/>
                          </a:solidFill>
                          <a:effectLst/>
                          <a:latin typeface="Gotham Bold" pitchFamily="50" charset="0"/>
                          <a:cs typeface="Gotham Bold" pitchFamily="50" charset="0"/>
                        </a:rPr>
                        <a:t>Live Clean Credits </a:t>
                      </a:r>
                      <a:endParaRPr lang="en-US" sz="1000" b="0" i="0" dirty="0">
                        <a:solidFill>
                          <a:schemeClr val="tx1"/>
                        </a:solidFill>
                        <a:effectLst/>
                        <a:latin typeface="Gotham Bold" pitchFamily="50" charset="0"/>
                        <a:cs typeface="Gotham Bold" pitchFamily="50" charset="0"/>
                      </a:endParaRPr>
                    </a:p>
                  </a:txBody>
                  <a:tcPr anchor="ctr"/>
                </a:tc>
                <a:tc>
                  <a:txBody>
                    <a:bodyPr/>
                    <a:lstStyle/>
                    <a:p>
                      <a:pPr algn="ctr" rtl="0" fontAlgn="base"/>
                      <a:r>
                        <a:rPr lang="en-US" sz="1000" b="0" dirty="0">
                          <a:solidFill>
                            <a:schemeClr val="tx1"/>
                          </a:solidFill>
                          <a:effectLst/>
                          <a:latin typeface="Gotham Bold" pitchFamily="50" charset="0"/>
                          <a:cs typeface="Gotham Bold" pitchFamily="50" charset="0"/>
                        </a:rPr>
                        <a:t>Promoter Packs </a:t>
                      </a:r>
                      <a:endParaRPr lang="en-US" sz="1000" b="0" i="0" dirty="0">
                        <a:solidFill>
                          <a:schemeClr val="tx1"/>
                        </a:solidFill>
                        <a:effectLst/>
                        <a:latin typeface="Gotham Bold" pitchFamily="50" charset="0"/>
                        <a:cs typeface="Gotham Bold" pitchFamily="50" charset="0"/>
                      </a:endParaRPr>
                    </a:p>
                  </a:txBody>
                  <a:tcPr anchor="ctr"/>
                </a:tc>
                <a:extLst>
                  <a:ext uri="{0D108BD9-81ED-4DB2-BD59-A6C34878D82A}">
                    <a16:rowId xmlns:a16="http://schemas.microsoft.com/office/drawing/2014/main" val="952605313"/>
                  </a:ext>
                </a:extLst>
              </a:tr>
              <a:tr h="312420">
                <a:tc>
                  <a:txBody>
                    <a:bodyPr/>
                    <a:lstStyle/>
                    <a:p>
                      <a:pPr algn="l" rtl="0" fontAlgn="base"/>
                      <a:r>
                        <a:rPr lang="en-US" sz="1000" b="0">
                          <a:effectLst/>
                          <a:latin typeface="Gotham Book" pitchFamily="50" charset="0"/>
                          <a:cs typeface="Gotham Book" pitchFamily="50" charset="0"/>
                        </a:rPr>
                        <a:t>Platinum Black 1 </a:t>
                      </a:r>
                      <a:endParaRPr lang="en-US" sz="1000" b="0" i="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2 </a:t>
                      </a:r>
                      <a:endParaRPr lang="en-US" sz="1000" b="0" i="0" dirty="0">
                        <a:effectLst/>
                        <a:latin typeface="Gotham Book" pitchFamily="50" charset="0"/>
                        <a:cs typeface="Gotham Book" pitchFamily="50" charset="0"/>
                      </a:endParaRPr>
                    </a:p>
                  </a:txBody>
                  <a:tcPr anchor="ctr">
                    <a:solidFill>
                      <a:srgbClr val="007A8F"/>
                    </a:solidFill>
                  </a:tcPr>
                </a:tc>
                <a:tc>
                  <a:txBody>
                    <a:bodyPr/>
                    <a:lstStyle/>
                    <a:p>
                      <a:pPr algn="ctr" rtl="0" fontAlgn="base"/>
                      <a:r>
                        <a:rPr lang="en-US" sz="1000" b="0" dirty="0">
                          <a:effectLst/>
                          <a:latin typeface="Gotham Book" pitchFamily="50" charset="0"/>
                          <a:cs typeface="Gotham Book" pitchFamily="50" charset="0"/>
                        </a:rPr>
                        <a:t> </a:t>
                      </a:r>
                      <a:endParaRPr lang="en-US" sz="1000" b="0" i="0" dirty="0">
                        <a:effectLst/>
                        <a:latin typeface="Gotham Book" pitchFamily="50" charset="0"/>
                        <a:cs typeface="Gotham Book" pitchFamily="50" charset="0"/>
                      </a:endParaRPr>
                    </a:p>
                  </a:txBody>
                  <a:tcPr anchor="ctr">
                    <a:solidFill>
                      <a:srgbClr val="007A8F"/>
                    </a:solidFill>
                  </a:tcPr>
                </a:tc>
                <a:tc>
                  <a:txBody>
                    <a:bodyPr/>
                    <a:lstStyle/>
                    <a:p>
                      <a:pPr algn="ctr" rtl="0" fontAlgn="base"/>
                      <a:r>
                        <a:rPr lang="en-US" sz="1000" b="0" dirty="0">
                          <a:effectLst/>
                          <a:latin typeface="Gotham Book" pitchFamily="50" charset="0"/>
                          <a:cs typeface="Gotham Book" pitchFamily="50" charset="0"/>
                        </a:rPr>
                        <a:t>10</a:t>
                      </a:r>
                      <a:endParaRPr lang="en-US" sz="1000" b="0" i="0" dirty="0">
                        <a:effectLst/>
                        <a:latin typeface="Gotham Book" pitchFamily="50" charset="0"/>
                        <a:cs typeface="Gotham Book" pitchFamily="50" charset="0"/>
                      </a:endParaRPr>
                    </a:p>
                  </a:txBody>
                  <a:tcPr anchor="ctr">
                    <a:solidFill>
                      <a:srgbClr val="D9D9D9"/>
                    </a:solidFill>
                  </a:tcPr>
                </a:tc>
                <a:tc>
                  <a:txBody>
                    <a:bodyPr/>
                    <a:lstStyle/>
                    <a:p>
                      <a:pPr marL="0" marR="0" lvl="0" indent="0" algn="ctr" defTabSz="456566" rtl="0" eaLnBrk="1" fontAlgn="base" latinLnBrk="0" hangingPunct="1">
                        <a:lnSpc>
                          <a:spcPct val="100000"/>
                        </a:lnSpc>
                        <a:spcBef>
                          <a:spcPts val="0"/>
                        </a:spcBef>
                        <a:spcAft>
                          <a:spcPts val="0"/>
                        </a:spcAft>
                        <a:buClrTx/>
                        <a:buSzTx/>
                        <a:buFontTx/>
                        <a:buNone/>
                        <a:tabLst/>
                        <a:defRPr/>
                      </a:pPr>
                      <a:endParaRPr lang="en-US" sz="1000" b="0" i="0" dirty="0">
                        <a:effectLst/>
                        <a:latin typeface="Gotham Book" pitchFamily="50" charset="0"/>
                        <a:cs typeface="Gotham Book" pitchFamily="50" charset="0"/>
                      </a:endParaRPr>
                    </a:p>
                  </a:txBody>
                  <a:tcPr anchor="ctr">
                    <a:solidFill>
                      <a:srgbClr val="D9D9D9"/>
                    </a:solidFill>
                  </a:tcPr>
                </a:tc>
                <a:tc>
                  <a:txBody>
                    <a:bodyPr/>
                    <a:lstStyle/>
                    <a:p>
                      <a:pPr algn="ctr" rtl="0" fontAlgn="base"/>
                      <a:endParaRPr lang="en-US" sz="1000" b="0" i="0" dirty="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$250 </a:t>
                      </a:r>
                      <a:endParaRPr lang="en-US" sz="1000" b="0" i="0" dirty="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 </a:t>
                      </a:r>
                      <a:endParaRPr lang="en-US" sz="1000" b="0" i="0" dirty="0">
                        <a:effectLst/>
                        <a:latin typeface="Gotham Book" pitchFamily="50" charset="0"/>
                        <a:cs typeface="Gotham Book" pitchFamily="50" charset="0"/>
                      </a:endParaRPr>
                    </a:p>
                  </a:txBody>
                  <a:tcPr anchor="ctr"/>
                </a:tc>
                <a:extLst>
                  <a:ext uri="{0D108BD9-81ED-4DB2-BD59-A6C34878D82A}">
                    <a16:rowId xmlns:a16="http://schemas.microsoft.com/office/drawing/2014/main" val="2236192170"/>
                  </a:ext>
                </a:extLst>
              </a:tr>
              <a:tr h="320040">
                <a:tc>
                  <a:txBody>
                    <a:bodyPr/>
                    <a:lstStyle/>
                    <a:p>
                      <a:pPr algn="l" rtl="0" fontAlgn="base"/>
                      <a:r>
                        <a:rPr lang="en-US" sz="1000" b="0" dirty="0">
                          <a:effectLst/>
                          <a:latin typeface="Gotham Book" pitchFamily="50" charset="0"/>
                          <a:cs typeface="Gotham Book" pitchFamily="50" charset="0"/>
                        </a:rPr>
                        <a:t>Platinum Black 2 </a:t>
                      </a:r>
                      <a:endParaRPr lang="en-US" sz="1000" b="0" i="0" dirty="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3 </a:t>
                      </a:r>
                      <a:endParaRPr lang="en-US" sz="1000" b="0" i="0" dirty="0">
                        <a:effectLst/>
                        <a:latin typeface="Gotham Book" pitchFamily="50" charset="0"/>
                        <a:cs typeface="Gotham Book" pitchFamily="50" charset="0"/>
                      </a:endParaRPr>
                    </a:p>
                  </a:txBody>
                  <a:tcPr anchor="ctr">
                    <a:solidFill>
                      <a:srgbClr val="007A8F"/>
                    </a:solidFill>
                  </a:tcPr>
                </a:tc>
                <a:tc>
                  <a:txBody>
                    <a:bodyPr/>
                    <a:lstStyle/>
                    <a:p>
                      <a:pPr algn="ctr" rtl="0" fontAlgn="base"/>
                      <a:endParaRPr lang="en-US" sz="1000" b="0" i="0" dirty="0">
                        <a:effectLst/>
                        <a:latin typeface="Gotham Book" pitchFamily="50" charset="0"/>
                        <a:cs typeface="Gotham Book" pitchFamily="50" charset="0"/>
                      </a:endParaRPr>
                    </a:p>
                  </a:txBody>
                  <a:tcPr anchor="ctr">
                    <a:solidFill>
                      <a:srgbClr val="007A8F"/>
                    </a:solidFill>
                  </a:tcPr>
                </a:tc>
                <a:tc>
                  <a:txBody>
                    <a:bodyPr/>
                    <a:lstStyle/>
                    <a:p>
                      <a:pPr algn="ctr" rtl="0" fontAlgn="base"/>
                      <a:r>
                        <a:rPr lang="en-US" sz="1000" b="0" dirty="0">
                          <a:effectLst/>
                          <a:latin typeface="Gotham Book" pitchFamily="50" charset="0"/>
                          <a:cs typeface="Gotham Book" pitchFamily="50" charset="0"/>
                        </a:rPr>
                        <a:t>15</a:t>
                      </a:r>
                      <a:endParaRPr lang="en-US" sz="1000" b="0" i="0" dirty="0">
                        <a:effectLst/>
                        <a:latin typeface="Gotham Book" pitchFamily="50" charset="0"/>
                        <a:cs typeface="Gotham Book" pitchFamily="50" charset="0"/>
                      </a:endParaRPr>
                    </a:p>
                  </a:txBody>
                  <a:tcPr anchor="ctr">
                    <a:solidFill>
                      <a:srgbClr val="D9D9D9"/>
                    </a:solidFill>
                  </a:tcPr>
                </a:tc>
                <a:tc>
                  <a:txBody>
                    <a:bodyPr/>
                    <a:lstStyle/>
                    <a:p>
                      <a:pPr algn="ctr" rtl="0" fontAlgn="base"/>
                      <a:endParaRPr lang="en-US" sz="1000" b="0" i="0" dirty="0">
                        <a:effectLst/>
                        <a:latin typeface="Gotham Book" pitchFamily="50" charset="0"/>
                        <a:cs typeface="Gotham Book" pitchFamily="50" charset="0"/>
                      </a:endParaRPr>
                    </a:p>
                  </a:txBody>
                  <a:tcPr anchor="ctr">
                    <a:solidFill>
                      <a:srgbClr val="D9D9D9"/>
                    </a:solidFill>
                  </a:tcPr>
                </a:tc>
                <a:tc>
                  <a:txBody>
                    <a:bodyPr/>
                    <a:lstStyle/>
                    <a:p>
                      <a:pPr algn="ctr" rtl="0" fontAlgn="base"/>
                      <a:endParaRPr lang="en-US" sz="1000" b="0" i="0" dirty="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$325 </a:t>
                      </a:r>
                      <a:endParaRPr lang="en-US" sz="1000" b="0" i="0" dirty="0">
                        <a:effectLst/>
                        <a:latin typeface="Gotham Book" pitchFamily="50" charset="0"/>
                        <a:cs typeface="Gotham Book" pitchFamily="50" charset="0"/>
                      </a:endParaRPr>
                    </a:p>
                  </a:txBody>
                  <a:tcPr anchor="ctr"/>
                </a:tc>
                <a:tc>
                  <a:txBody>
                    <a:bodyPr/>
                    <a:lstStyle/>
                    <a:p>
                      <a:pPr algn="ctr" rtl="0" fontAlgn="base"/>
                      <a:endParaRPr lang="en-US" sz="1000" b="0" i="0" dirty="0">
                        <a:effectLst/>
                        <a:latin typeface="Gotham Book" pitchFamily="50" charset="0"/>
                        <a:cs typeface="Gotham Book" pitchFamily="50" charset="0"/>
                      </a:endParaRPr>
                    </a:p>
                  </a:txBody>
                  <a:tcPr anchor="ctr"/>
                </a:tc>
                <a:extLst>
                  <a:ext uri="{0D108BD9-81ED-4DB2-BD59-A6C34878D82A}">
                    <a16:rowId xmlns:a16="http://schemas.microsoft.com/office/drawing/2014/main" val="2416007560"/>
                  </a:ext>
                </a:extLst>
              </a:tr>
              <a:tr h="320040">
                <a:tc>
                  <a:txBody>
                    <a:bodyPr/>
                    <a:lstStyle/>
                    <a:p>
                      <a:pPr algn="l" rtl="0" fontAlgn="base"/>
                      <a:r>
                        <a:rPr lang="en-US" sz="1000" b="0">
                          <a:effectLst/>
                          <a:latin typeface="Gotham Book" pitchFamily="50" charset="0"/>
                          <a:cs typeface="Gotham Book" pitchFamily="50" charset="0"/>
                        </a:rPr>
                        <a:t>Platinum Black 3 </a:t>
                      </a:r>
                      <a:endParaRPr lang="en-US" sz="1000" b="0" i="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5 </a:t>
                      </a:r>
                      <a:endParaRPr lang="en-US" sz="1000" b="0" i="0" dirty="0">
                        <a:effectLst/>
                        <a:latin typeface="Gotham Book" pitchFamily="50" charset="0"/>
                        <a:cs typeface="Gotham Book" pitchFamily="50" charset="0"/>
                      </a:endParaRPr>
                    </a:p>
                  </a:txBody>
                  <a:tcPr anchor="ctr">
                    <a:solidFill>
                      <a:srgbClr val="007A8F"/>
                    </a:solidFill>
                  </a:tcPr>
                </a:tc>
                <a:tc>
                  <a:txBody>
                    <a:bodyPr/>
                    <a:lstStyle/>
                    <a:p>
                      <a:pPr algn="ctr" rtl="0" fontAlgn="base"/>
                      <a:endParaRPr lang="en-US" sz="1000" b="0" i="0" dirty="0">
                        <a:effectLst/>
                        <a:latin typeface="Gotham Book" pitchFamily="50" charset="0"/>
                        <a:cs typeface="Gotham Book" pitchFamily="50" charset="0"/>
                      </a:endParaRPr>
                    </a:p>
                  </a:txBody>
                  <a:tcPr anchor="ctr">
                    <a:solidFill>
                      <a:srgbClr val="007A8F"/>
                    </a:solidFill>
                  </a:tcPr>
                </a:tc>
                <a:tc>
                  <a:txBody>
                    <a:bodyPr/>
                    <a:lstStyle/>
                    <a:p>
                      <a:pPr algn="ctr" rtl="0" fontAlgn="base"/>
                      <a:r>
                        <a:rPr lang="en-US" sz="1000" b="0" dirty="0">
                          <a:effectLst/>
                          <a:latin typeface="Gotham Book" pitchFamily="50" charset="0"/>
                          <a:cs typeface="Gotham Book" pitchFamily="50" charset="0"/>
                        </a:rPr>
                        <a:t>20</a:t>
                      </a:r>
                      <a:endParaRPr lang="en-US" sz="1000" b="0" i="0" dirty="0">
                        <a:effectLst/>
                        <a:latin typeface="Gotham Book" pitchFamily="50" charset="0"/>
                        <a:cs typeface="Gotham Book" pitchFamily="50" charset="0"/>
                      </a:endParaRPr>
                    </a:p>
                  </a:txBody>
                  <a:tcPr anchor="ctr">
                    <a:solidFill>
                      <a:srgbClr val="D9D9D9"/>
                    </a:solidFill>
                  </a:tcPr>
                </a:tc>
                <a:tc>
                  <a:txBody>
                    <a:bodyPr/>
                    <a:lstStyle/>
                    <a:p>
                      <a:pPr algn="ctr" rtl="0" fontAlgn="base"/>
                      <a:endParaRPr lang="en-US" sz="1000" b="0" i="0" dirty="0">
                        <a:effectLst/>
                        <a:latin typeface="Gotham Book" pitchFamily="50" charset="0"/>
                        <a:cs typeface="Gotham Book" pitchFamily="50" charset="0"/>
                      </a:endParaRPr>
                    </a:p>
                  </a:txBody>
                  <a:tcPr anchor="ctr">
                    <a:solidFill>
                      <a:srgbClr val="D9D9D9"/>
                    </a:solidFill>
                  </a:tcPr>
                </a:tc>
                <a:tc>
                  <a:txBody>
                    <a:bodyPr/>
                    <a:lstStyle/>
                    <a:p>
                      <a:pPr algn="ctr" rtl="0" fontAlgn="base"/>
                      <a:endParaRPr lang="en-US" sz="1000" b="0" i="0" dirty="0">
                        <a:effectLst/>
                        <a:latin typeface="Gotham Book" pitchFamily="50" charset="0"/>
                        <a:cs typeface="Gotham Book" pitchFamily="50" charset="0"/>
                      </a:endParaRPr>
                    </a:p>
                  </a:txBody>
                  <a:tcPr anchor="ctr"/>
                </a:tc>
                <a:tc>
                  <a:txBody>
                    <a:bodyPr/>
                    <a:lstStyle/>
                    <a:p>
                      <a:pPr algn="ctr" rtl="0" fontAlgn="base"/>
                      <a:r>
                        <a:rPr lang="en-US" sz="1000" b="0" dirty="0">
                          <a:effectLst/>
                          <a:latin typeface="Gotham Book" pitchFamily="50" charset="0"/>
                          <a:cs typeface="Gotham Book" pitchFamily="50" charset="0"/>
                        </a:rPr>
                        <a:t>$400 </a:t>
                      </a:r>
                      <a:endParaRPr lang="en-US" sz="1000" b="0" i="0" dirty="0">
                        <a:effectLst/>
                        <a:latin typeface="Gotham Book" pitchFamily="50" charset="0"/>
                        <a:cs typeface="Gotham Book" pitchFamily="50" charset="0"/>
                      </a:endParaRPr>
                    </a:p>
                  </a:txBody>
                  <a:tcPr anchor="ctr"/>
                </a:tc>
                <a:tc>
                  <a:txBody>
                    <a:bodyPr/>
                    <a:lstStyle/>
                    <a:p>
                      <a:pPr algn="ctr" rtl="0" fontAlgn="base"/>
                      <a:endParaRPr lang="en-US" sz="1000" b="0" i="0" dirty="0">
                        <a:effectLst/>
                        <a:latin typeface="Gotham Book" pitchFamily="50" charset="0"/>
                        <a:cs typeface="Gotham Book" pitchFamily="50" charset="0"/>
                      </a:endParaRPr>
                    </a:p>
                  </a:txBody>
                  <a:tcPr anchor="ctr"/>
                </a:tc>
                <a:extLst>
                  <a:ext uri="{0D108BD9-81ED-4DB2-BD59-A6C34878D82A}">
                    <a16:rowId xmlns:a16="http://schemas.microsoft.com/office/drawing/2014/main" val="873616355"/>
                  </a:ext>
                </a:extLst>
              </a:tr>
            </a:tbl>
          </a:graphicData>
        </a:graphic>
      </p:graphicFrame>
      <p:pic>
        <p:nvPicPr>
          <p:cNvPr id="30" name="Graphic 29" descr="Checkmark with solid fill">
            <a:extLst>
              <a:ext uri="{FF2B5EF4-FFF2-40B4-BE49-F238E27FC236}">
                <a16:creationId xmlns:a16="http://schemas.microsoft.com/office/drawing/2014/main" id="{5D4D916E-CFF0-4D84-BD1D-97A257F5A0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7998" y="3528351"/>
            <a:ext cx="416754" cy="416754"/>
          </a:xfrm>
          <a:prstGeom prst="rect">
            <a:avLst/>
          </a:prstGeom>
        </p:spPr>
      </p:pic>
      <p:pic>
        <p:nvPicPr>
          <p:cNvPr id="31" name="Graphic 30" descr="Checkmark with solid fill">
            <a:extLst>
              <a:ext uri="{FF2B5EF4-FFF2-40B4-BE49-F238E27FC236}">
                <a16:creationId xmlns:a16="http://schemas.microsoft.com/office/drawing/2014/main" id="{9111FF71-8C19-48F5-B4C2-27551728B4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7998" y="3839412"/>
            <a:ext cx="416754" cy="416754"/>
          </a:xfrm>
          <a:prstGeom prst="rect">
            <a:avLst/>
          </a:prstGeom>
        </p:spPr>
      </p:pic>
      <p:pic>
        <p:nvPicPr>
          <p:cNvPr id="32" name="Graphic 31" descr="Checkmark with solid fill">
            <a:extLst>
              <a:ext uri="{FF2B5EF4-FFF2-40B4-BE49-F238E27FC236}">
                <a16:creationId xmlns:a16="http://schemas.microsoft.com/office/drawing/2014/main" id="{8B2968E0-C343-464A-9F20-E2F1B2D1F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3223" y="4157009"/>
            <a:ext cx="416754" cy="416754"/>
          </a:xfrm>
          <a:prstGeom prst="rect">
            <a:avLst/>
          </a:prstGeom>
        </p:spPr>
      </p:pic>
      <p:pic>
        <p:nvPicPr>
          <p:cNvPr id="42" name="Graphic 41" descr="Checkmark with solid fill">
            <a:extLst>
              <a:ext uri="{FF2B5EF4-FFF2-40B4-BE49-F238E27FC236}">
                <a16:creationId xmlns:a16="http://schemas.microsoft.com/office/drawing/2014/main" id="{B1322D9C-EE97-425F-9E8F-41DE039191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4307" y="3528351"/>
            <a:ext cx="416754" cy="416754"/>
          </a:xfrm>
          <a:prstGeom prst="rect">
            <a:avLst/>
          </a:prstGeom>
        </p:spPr>
      </p:pic>
      <p:pic>
        <p:nvPicPr>
          <p:cNvPr id="43" name="Graphic 42" descr="Checkmark with solid fill">
            <a:extLst>
              <a:ext uri="{FF2B5EF4-FFF2-40B4-BE49-F238E27FC236}">
                <a16:creationId xmlns:a16="http://schemas.microsoft.com/office/drawing/2014/main" id="{5BB1F90C-920E-4C10-841C-0B0699446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4307" y="3839412"/>
            <a:ext cx="416754" cy="416754"/>
          </a:xfrm>
          <a:prstGeom prst="rect">
            <a:avLst/>
          </a:prstGeom>
        </p:spPr>
      </p:pic>
      <p:pic>
        <p:nvPicPr>
          <p:cNvPr id="44" name="Graphic 43" descr="Checkmark with solid fill">
            <a:extLst>
              <a:ext uri="{FF2B5EF4-FFF2-40B4-BE49-F238E27FC236}">
                <a16:creationId xmlns:a16="http://schemas.microsoft.com/office/drawing/2014/main" id="{97A334ED-B523-40C4-B9E7-E6408E26E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9532" y="4157009"/>
            <a:ext cx="416754" cy="416754"/>
          </a:xfrm>
          <a:prstGeom prst="rect">
            <a:avLst/>
          </a:prstGeom>
        </p:spPr>
      </p:pic>
      <p:pic>
        <p:nvPicPr>
          <p:cNvPr id="45" name="Graphic 44" descr="Checkmark with solid fill">
            <a:extLst>
              <a:ext uri="{FF2B5EF4-FFF2-40B4-BE49-F238E27FC236}">
                <a16:creationId xmlns:a16="http://schemas.microsoft.com/office/drawing/2014/main" id="{D3C3F215-5E65-4D24-8B96-B9EB4D53ED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4025" y="3528351"/>
            <a:ext cx="416754" cy="416754"/>
          </a:xfrm>
          <a:prstGeom prst="rect">
            <a:avLst/>
          </a:prstGeom>
        </p:spPr>
      </p:pic>
      <p:pic>
        <p:nvPicPr>
          <p:cNvPr id="46" name="Graphic 45" descr="Checkmark with solid fill">
            <a:extLst>
              <a:ext uri="{FF2B5EF4-FFF2-40B4-BE49-F238E27FC236}">
                <a16:creationId xmlns:a16="http://schemas.microsoft.com/office/drawing/2014/main" id="{092BCEE2-6AE7-4889-8F2E-7353CE7D01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4025" y="3839412"/>
            <a:ext cx="416754" cy="416754"/>
          </a:xfrm>
          <a:prstGeom prst="rect">
            <a:avLst/>
          </a:prstGeom>
        </p:spPr>
      </p:pic>
      <p:pic>
        <p:nvPicPr>
          <p:cNvPr id="47" name="Graphic 46" descr="Checkmark with solid fill">
            <a:extLst>
              <a:ext uri="{FF2B5EF4-FFF2-40B4-BE49-F238E27FC236}">
                <a16:creationId xmlns:a16="http://schemas.microsoft.com/office/drawing/2014/main" id="{D61B3CB3-DD1F-4E46-89DB-ABCFCC509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9250" y="4157009"/>
            <a:ext cx="416754" cy="416754"/>
          </a:xfrm>
          <a:prstGeom prst="rect">
            <a:avLst/>
          </a:prstGeom>
        </p:spPr>
      </p:pic>
      <p:pic>
        <p:nvPicPr>
          <p:cNvPr id="48" name="Graphic 47" descr="Checkmark with solid fill">
            <a:extLst>
              <a:ext uri="{FF2B5EF4-FFF2-40B4-BE49-F238E27FC236}">
                <a16:creationId xmlns:a16="http://schemas.microsoft.com/office/drawing/2014/main" id="{4F2CAA16-D49F-42BF-A206-E5478189B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1556" y="3494642"/>
            <a:ext cx="416754" cy="416754"/>
          </a:xfrm>
          <a:prstGeom prst="rect">
            <a:avLst/>
          </a:prstGeom>
        </p:spPr>
      </p:pic>
      <p:pic>
        <p:nvPicPr>
          <p:cNvPr id="49" name="Graphic 48" descr="Checkmark with solid fill">
            <a:extLst>
              <a:ext uri="{FF2B5EF4-FFF2-40B4-BE49-F238E27FC236}">
                <a16:creationId xmlns:a16="http://schemas.microsoft.com/office/drawing/2014/main" id="{CB41D17F-888E-43D5-BF6F-07C380635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1556" y="3805703"/>
            <a:ext cx="416754" cy="416754"/>
          </a:xfrm>
          <a:prstGeom prst="rect">
            <a:avLst/>
          </a:prstGeom>
        </p:spPr>
      </p:pic>
      <p:pic>
        <p:nvPicPr>
          <p:cNvPr id="50" name="Graphic 49" descr="Checkmark with solid fill">
            <a:extLst>
              <a:ext uri="{FF2B5EF4-FFF2-40B4-BE49-F238E27FC236}">
                <a16:creationId xmlns:a16="http://schemas.microsoft.com/office/drawing/2014/main" id="{6681274B-07DE-4376-B68D-1F08FDDEE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6781" y="4123300"/>
            <a:ext cx="416754" cy="416754"/>
          </a:xfrm>
          <a:prstGeom prst="rect">
            <a:avLst/>
          </a:prstGeom>
        </p:spPr>
      </p:pic>
    </p:spTree>
    <p:extLst>
      <p:ext uri="{BB962C8B-B14F-4D97-AF65-F5344CB8AC3E}">
        <p14:creationId xmlns:p14="http://schemas.microsoft.com/office/powerpoint/2010/main" val="283598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20E5C6-810C-6C47-89E0-E523CE59C706}"/>
              </a:ext>
            </a:extLst>
          </p:cNvPr>
          <p:cNvSpPr/>
          <p:nvPr/>
        </p:nvSpPr>
        <p:spPr>
          <a:xfrm>
            <a:off x="0" y="0"/>
            <a:ext cx="9144000" cy="5143500"/>
          </a:xfrm>
          <a:prstGeom prst="rect">
            <a:avLst/>
          </a:prstGeom>
          <a:gradFill flip="none" rotWithShape="1">
            <a:gsLst>
              <a:gs pos="85000">
                <a:srgbClr val="00748C"/>
              </a:gs>
              <a:gs pos="0">
                <a:srgbClr val="00B2AA"/>
              </a:gs>
            </a:gsLst>
            <a:lin ang="6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xt, logo&#10;&#10;Description automatically generated">
            <a:extLst>
              <a:ext uri="{FF2B5EF4-FFF2-40B4-BE49-F238E27FC236}">
                <a16:creationId xmlns:a16="http://schemas.microsoft.com/office/drawing/2014/main" id="{FCACF96E-B7F5-C446-8966-747F6D7781C4}"/>
              </a:ext>
            </a:extLst>
          </p:cNvPr>
          <p:cNvPicPr>
            <a:picLocks noChangeAspect="1"/>
          </p:cNvPicPr>
          <p:nvPr/>
        </p:nvPicPr>
        <p:blipFill rotWithShape="1">
          <a:blip r:embed="rId3"/>
          <a:srcRect r="11291"/>
          <a:stretch/>
        </p:blipFill>
        <p:spPr>
          <a:xfrm>
            <a:off x="1568450" y="1530430"/>
            <a:ext cx="5219700" cy="2219285"/>
          </a:xfrm>
          <a:prstGeom prst="rect">
            <a:avLst/>
          </a:prstGeom>
        </p:spPr>
      </p:pic>
    </p:spTree>
    <p:extLst>
      <p:ext uri="{BB962C8B-B14F-4D97-AF65-F5344CB8AC3E}">
        <p14:creationId xmlns:p14="http://schemas.microsoft.com/office/powerpoint/2010/main" val="2711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523220"/>
          </a:xfrm>
          <a:prstGeom prst="rect">
            <a:avLst/>
          </a:prstGeom>
        </p:spPr>
        <p:txBody>
          <a:bodyPr wrap="square" anchor="t">
            <a:spAutoFit/>
          </a:bodyPr>
          <a:lstStyle/>
          <a:p>
            <a:pPr>
              <a:defRPr/>
            </a:pPr>
            <a:r>
              <a:rPr lang="en-US" sz="2800" b="1" dirty="0">
                <a:latin typeface="Gotham-Bold"/>
                <a:ea typeface="ＭＳ Ｐゴシック"/>
              </a:rPr>
              <a:t>PLATINUM BLACK REQUIREMENTS</a:t>
            </a:r>
            <a:endParaRPr lang="en-US" sz="2800" dirty="0"/>
          </a:p>
        </p:txBody>
      </p:sp>
      <p:sp>
        <p:nvSpPr>
          <p:cNvPr id="7" name="Title 1">
            <a:extLst>
              <a:ext uri="{FF2B5EF4-FFF2-40B4-BE49-F238E27FC236}">
                <a16:creationId xmlns:a16="http://schemas.microsoft.com/office/drawing/2014/main" id="{71B13B23-E480-CD46-95D7-C3FFFA76B341}"/>
              </a:ext>
            </a:extLst>
          </p:cNvPr>
          <p:cNvSpPr txBox="1">
            <a:spLocks/>
          </p:cNvSpPr>
          <p:nvPr/>
        </p:nvSpPr>
        <p:spPr>
          <a:xfrm>
            <a:off x="214896" y="254063"/>
            <a:ext cx="5910695"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ok" pitchFamily="50" charset="0"/>
                <a:cs typeface="Gotham Book" pitchFamily="50" charset="0"/>
              </a:rPr>
              <a:t>SELLERBRATION</a:t>
            </a:r>
          </a:p>
        </p:txBody>
      </p:sp>
      <p:pic>
        <p:nvPicPr>
          <p:cNvPr id="12" name="Picture 11">
            <a:extLst>
              <a:ext uri="{FF2B5EF4-FFF2-40B4-BE49-F238E27FC236}">
                <a16:creationId xmlns:a16="http://schemas.microsoft.com/office/drawing/2014/main" id="{16A74DF9-563C-9D40-9109-E6FD067B35D5}"/>
              </a:ext>
            </a:extLst>
          </p:cNvPr>
          <p:cNvPicPr>
            <a:picLocks noChangeAspect="1"/>
          </p:cNvPicPr>
          <p:nvPr/>
        </p:nvPicPr>
        <p:blipFill rotWithShape="1">
          <a:blip r:embed="rId3">
            <a:alphaModFix/>
          </a:blip>
          <a:srcRect t="6727" r="3395" b="-35179"/>
          <a:stretch/>
        </p:blipFill>
        <p:spPr>
          <a:xfrm>
            <a:off x="262903" y="4758470"/>
            <a:ext cx="1083297" cy="243882"/>
          </a:xfrm>
          <a:prstGeom prst="rect">
            <a:avLst/>
          </a:prstGeom>
        </p:spPr>
      </p:pic>
      <p:graphicFrame>
        <p:nvGraphicFramePr>
          <p:cNvPr id="2" name="Table 3">
            <a:extLst>
              <a:ext uri="{FF2B5EF4-FFF2-40B4-BE49-F238E27FC236}">
                <a16:creationId xmlns:a16="http://schemas.microsoft.com/office/drawing/2014/main" id="{3E135241-7BF2-4B6F-BD6C-E712A21E3E52}"/>
              </a:ext>
            </a:extLst>
          </p:cNvPr>
          <p:cNvGraphicFramePr>
            <a:graphicFrameLocks noGrp="1"/>
          </p:cNvGraphicFramePr>
          <p:nvPr>
            <p:extLst>
              <p:ext uri="{D42A27DB-BD31-4B8C-83A1-F6EECF244321}">
                <p14:modId xmlns:p14="http://schemas.microsoft.com/office/powerpoint/2010/main" val="3818540083"/>
              </p:ext>
            </p:extLst>
          </p:nvPr>
        </p:nvGraphicFramePr>
        <p:xfrm>
          <a:off x="616086" y="1579003"/>
          <a:ext cx="7791855" cy="1787504"/>
        </p:xfrm>
        <a:graphic>
          <a:graphicData uri="http://schemas.openxmlformats.org/drawingml/2006/table">
            <a:tbl>
              <a:tblPr firstRow="1" bandRow="1">
                <a:tableStyleId>{327F97BB-C833-4FB7-BDE5-3F7075034690}</a:tableStyleId>
              </a:tblPr>
              <a:tblGrid>
                <a:gridCol w="2597285">
                  <a:extLst>
                    <a:ext uri="{9D8B030D-6E8A-4147-A177-3AD203B41FA5}">
                      <a16:colId xmlns:a16="http://schemas.microsoft.com/office/drawing/2014/main" val="814341266"/>
                    </a:ext>
                  </a:extLst>
                </a:gridCol>
                <a:gridCol w="2597285">
                  <a:extLst>
                    <a:ext uri="{9D8B030D-6E8A-4147-A177-3AD203B41FA5}">
                      <a16:colId xmlns:a16="http://schemas.microsoft.com/office/drawing/2014/main" val="806720443"/>
                    </a:ext>
                  </a:extLst>
                </a:gridCol>
                <a:gridCol w="2597285">
                  <a:extLst>
                    <a:ext uri="{9D8B030D-6E8A-4147-A177-3AD203B41FA5}">
                      <a16:colId xmlns:a16="http://schemas.microsoft.com/office/drawing/2014/main" val="2178103098"/>
                    </a:ext>
                  </a:extLst>
                </a:gridCol>
              </a:tblGrid>
              <a:tr h="433664">
                <a:tc>
                  <a:txBody>
                    <a:bodyPr/>
                    <a:lstStyle/>
                    <a:p>
                      <a:r>
                        <a:rPr lang="en-US" dirty="0">
                          <a:latin typeface="Gotham Book" pitchFamily="50" charset="0"/>
                          <a:cs typeface="Gotham Book" pitchFamily="50" charset="0"/>
                        </a:rPr>
                        <a:t>PROMOTER TITLE</a:t>
                      </a:r>
                    </a:p>
                  </a:txBody>
                  <a:tcPr>
                    <a:solidFill>
                      <a:srgbClr val="00748C"/>
                    </a:solidFill>
                  </a:tcPr>
                </a:tc>
                <a:tc>
                  <a:txBody>
                    <a:bodyPr/>
                    <a:lstStyle/>
                    <a:p>
                      <a:r>
                        <a:rPr lang="en-US" dirty="0">
                          <a:latin typeface="Gotham Book" pitchFamily="50" charset="0"/>
                          <a:cs typeface="Gotham Book" pitchFamily="50" charset="0"/>
                        </a:rPr>
                        <a:t>ACTIVE CUSTOMER</a:t>
                      </a:r>
                    </a:p>
                  </a:txBody>
                  <a:tcPr>
                    <a:solidFill>
                      <a:srgbClr val="00748C"/>
                    </a:solidFill>
                  </a:tcPr>
                </a:tc>
                <a:tc>
                  <a:txBody>
                    <a:bodyPr/>
                    <a:lstStyle/>
                    <a:p>
                      <a:r>
                        <a:rPr lang="en-US" dirty="0">
                          <a:latin typeface="Gotham Book" pitchFamily="50" charset="0"/>
                          <a:cs typeface="Gotham Book" pitchFamily="50" charset="0"/>
                        </a:rPr>
                        <a:t>CUSTOMER POINTS</a:t>
                      </a:r>
                    </a:p>
                  </a:txBody>
                  <a:tcPr>
                    <a:solidFill>
                      <a:srgbClr val="00748C"/>
                    </a:solidFill>
                  </a:tcPr>
                </a:tc>
                <a:extLst>
                  <a:ext uri="{0D108BD9-81ED-4DB2-BD59-A6C34878D82A}">
                    <a16:rowId xmlns:a16="http://schemas.microsoft.com/office/drawing/2014/main" val="2944731664"/>
                  </a:ext>
                </a:extLst>
              </a:tr>
              <a:tr h="451280">
                <a:tc>
                  <a:txBody>
                    <a:bodyPr/>
                    <a:lstStyle/>
                    <a:p>
                      <a:r>
                        <a:rPr lang="en-US" dirty="0">
                          <a:latin typeface="Gotham Book" pitchFamily="50" charset="0"/>
                          <a:cs typeface="Gotham Book" pitchFamily="50" charset="0"/>
                        </a:rPr>
                        <a:t>Platinum Black 1</a:t>
                      </a:r>
                    </a:p>
                  </a:txBody>
                  <a:tcPr>
                    <a:solidFill>
                      <a:srgbClr val="00748C"/>
                    </a:solidFill>
                  </a:tcPr>
                </a:tc>
                <a:tc>
                  <a:txBody>
                    <a:bodyPr/>
                    <a:lstStyle/>
                    <a:p>
                      <a:r>
                        <a:rPr lang="en-US" dirty="0">
                          <a:latin typeface="Gotham Book" pitchFamily="50" charset="0"/>
                          <a:cs typeface="Gotham Book" pitchFamily="50" charset="0"/>
                        </a:rPr>
                        <a:t>50</a:t>
                      </a:r>
                    </a:p>
                  </a:txBody>
                  <a:tcPr>
                    <a:solidFill>
                      <a:srgbClr val="00748C"/>
                    </a:solidFill>
                  </a:tcPr>
                </a:tc>
                <a:tc>
                  <a:txBody>
                    <a:bodyPr/>
                    <a:lstStyle/>
                    <a:p>
                      <a:r>
                        <a:rPr lang="en-US" dirty="0">
                          <a:latin typeface="Gotham Book" pitchFamily="50" charset="0"/>
                          <a:cs typeface="Gotham Book" pitchFamily="50" charset="0"/>
                        </a:rPr>
                        <a:t>15,000</a:t>
                      </a:r>
                    </a:p>
                  </a:txBody>
                  <a:tcPr>
                    <a:solidFill>
                      <a:srgbClr val="00748C"/>
                    </a:solidFill>
                  </a:tcPr>
                </a:tc>
                <a:extLst>
                  <a:ext uri="{0D108BD9-81ED-4DB2-BD59-A6C34878D82A}">
                    <a16:rowId xmlns:a16="http://schemas.microsoft.com/office/drawing/2014/main" val="2519160108"/>
                  </a:ext>
                </a:extLst>
              </a:tr>
              <a:tr h="451280">
                <a:tc>
                  <a:txBody>
                    <a:bodyPr/>
                    <a:lstStyle/>
                    <a:p>
                      <a:pPr marL="0" marR="0" lvl="0" indent="0" algn="l" defTabSz="456566" rtl="0" eaLnBrk="1" fontAlgn="auto" latinLnBrk="0" hangingPunct="1">
                        <a:lnSpc>
                          <a:spcPct val="100000"/>
                        </a:lnSpc>
                        <a:spcBef>
                          <a:spcPts val="0"/>
                        </a:spcBef>
                        <a:spcAft>
                          <a:spcPts val="0"/>
                        </a:spcAft>
                        <a:buClrTx/>
                        <a:buSzTx/>
                        <a:buFontTx/>
                        <a:buNone/>
                        <a:tabLst/>
                        <a:defRPr/>
                      </a:pPr>
                      <a:r>
                        <a:rPr lang="en-US" dirty="0">
                          <a:latin typeface="Gotham Book" pitchFamily="50" charset="0"/>
                          <a:cs typeface="Gotham Book" pitchFamily="50" charset="0"/>
                        </a:rPr>
                        <a:t>Platinum Black 2</a:t>
                      </a:r>
                    </a:p>
                  </a:txBody>
                  <a:tcPr>
                    <a:solidFill>
                      <a:srgbClr val="00748C"/>
                    </a:solidFill>
                  </a:tcPr>
                </a:tc>
                <a:tc>
                  <a:txBody>
                    <a:bodyPr/>
                    <a:lstStyle/>
                    <a:p>
                      <a:r>
                        <a:rPr lang="en-US" dirty="0">
                          <a:latin typeface="Gotham Book" pitchFamily="50" charset="0"/>
                          <a:cs typeface="Gotham Book" pitchFamily="50" charset="0"/>
                        </a:rPr>
                        <a:t>75</a:t>
                      </a:r>
                    </a:p>
                  </a:txBody>
                  <a:tcPr>
                    <a:solidFill>
                      <a:srgbClr val="00748C"/>
                    </a:solidFill>
                  </a:tcPr>
                </a:tc>
                <a:tc>
                  <a:txBody>
                    <a:bodyPr/>
                    <a:lstStyle/>
                    <a:p>
                      <a:r>
                        <a:rPr lang="en-US" dirty="0">
                          <a:latin typeface="Gotham Book" pitchFamily="50" charset="0"/>
                          <a:cs typeface="Gotham Book" pitchFamily="50" charset="0"/>
                        </a:rPr>
                        <a:t>30,000</a:t>
                      </a:r>
                    </a:p>
                  </a:txBody>
                  <a:tcPr>
                    <a:solidFill>
                      <a:srgbClr val="00748C"/>
                    </a:solidFill>
                  </a:tcPr>
                </a:tc>
                <a:extLst>
                  <a:ext uri="{0D108BD9-81ED-4DB2-BD59-A6C34878D82A}">
                    <a16:rowId xmlns:a16="http://schemas.microsoft.com/office/drawing/2014/main" val="3080375240"/>
                  </a:ext>
                </a:extLst>
              </a:tr>
              <a:tr h="451280">
                <a:tc>
                  <a:txBody>
                    <a:bodyPr/>
                    <a:lstStyle/>
                    <a:p>
                      <a:pPr marL="0" marR="0" lvl="0" indent="0" algn="l" defTabSz="456566" rtl="0" eaLnBrk="1" fontAlgn="auto" latinLnBrk="0" hangingPunct="1">
                        <a:lnSpc>
                          <a:spcPct val="100000"/>
                        </a:lnSpc>
                        <a:spcBef>
                          <a:spcPts val="0"/>
                        </a:spcBef>
                        <a:spcAft>
                          <a:spcPts val="0"/>
                        </a:spcAft>
                        <a:buClrTx/>
                        <a:buSzTx/>
                        <a:buFontTx/>
                        <a:buNone/>
                        <a:tabLst/>
                        <a:defRPr/>
                      </a:pPr>
                      <a:r>
                        <a:rPr lang="en-US" dirty="0">
                          <a:latin typeface="Gotham Book" pitchFamily="50" charset="0"/>
                          <a:cs typeface="Gotham Book" pitchFamily="50" charset="0"/>
                        </a:rPr>
                        <a:t>Platinum Black 3</a:t>
                      </a:r>
                    </a:p>
                  </a:txBody>
                  <a:tcPr>
                    <a:solidFill>
                      <a:srgbClr val="00748C"/>
                    </a:solidFill>
                  </a:tcPr>
                </a:tc>
                <a:tc>
                  <a:txBody>
                    <a:bodyPr/>
                    <a:lstStyle/>
                    <a:p>
                      <a:r>
                        <a:rPr lang="en-US" dirty="0">
                          <a:latin typeface="Gotham Book" pitchFamily="50" charset="0"/>
                          <a:cs typeface="Gotham Book" pitchFamily="50" charset="0"/>
                        </a:rPr>
                        <a:t>100</a:t>
                      </a:r>
                    </a:p>
                  </a:txBody>
                  <a:tcPr>
                    <a:solidFill>
                      <a:srgbClr val="00748C"/>
                    </a:solidFill>
                  </a:tcPr>
                </a:tc>
                <a:tc>
                  <a:txBody>
                    <a:bodyPr/>
                    <a:lstStyle/>
                    <a:p>
                      <a:r>
                        <a:rPr lang="en-US" dirty="0">
                          <a:latin typeface="Gotham Book" pitchFamily="50" charset="0"/>
                          <a:cs typeface="Gotham Book" pitchFamily="50" charset="0"/>
                        </a:rPr>
                        <a:t>50,000</a:t>
                      </a:r>
                    </a:p>
                  </a:txBody>
                  <a:tcPr>
                    <a:solidFill>
                      <a:srgbClr val="00748C"/>
                    </a:solidFill>
                  </a:tcPr>
                </a:tc>
                <a:extLst>
                  <a:ext uri="{0D108BD9-81ED-4DB2-BD59-A6C34878D82A}">
                    <a16:rowId xmlns:a16="http://schemas.microsoft.com/office/drawing/2014/main" val="1614181518"/>
                  </a:ext>
                </a:extLst>
              </a:tr>
            </a:tbl>
          </a:graphicData>
        </a:graphic>
      </p:graphicFrame>
      <p:sp>
        <p:nvSpPr>
          <p:cNvPr id="8" name="Title 1">
            <a:extLst>
              <a:ext uri="{FF2B5EF4-FFF2-40B4-BE49-F238E27FC236}">
                <a16:creationId xmlns:a16="http://schemas.microsoft.com/office/drawing/2014/main" id="{3C7165ED-565B-455C-BB4E-A90D1E9755D6}"/>
              </a:ext>
            </a:extLst>
          </p:cNvPr>
          <p:cNvSpPr txBox="1">
            <a:spLocks/>
          </p:cNvSpPr>
          <p:nvPr/>
        </p:nvSpPr>
        <p:spPr>
          <a:xfrm>
            <a:off x="616086" y="3737788"/>
            <a:ext cx="8119352"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buFont typeface="Arial" panose="020B0604020202020204" pitchFamily="34" charset="0"/>
              <a:buChar char="•"/>
            </a:pPr>
            <a:r>
              <a:rPr lang="en-US" sz="1400" dirty="0">
                <a:latin typeface="Gotham Book" pitchFamily="50" charset="0"/>
                <a:cs typeface="Gotham Book" pitchFamily="50" charset="0"/>
              </a:rPr>
              <a:t>Qualify as Platinum 3 for a minimum of three months to be eligible</a:t>
            </a:r>
          </a:p>
          <a:p>
            <a:pPr marL="171450" indent="-171450">
              <a:buFont typeface="Arial" panose="020B0604020202020204" pitchFamily="34" charset="0"/>
              <a:buChar char="•"/>
            </a:pPr>
            <a:r>
              <a:rPr lang="en-US" sz="1400" dirty="0">
                <a:latin typeface="Gotham Book" pitchFamily="50" charset="0"/>
                <a:cs typeface="Gotham Book" pitchFamily="50" charset="0"/>
              </a:rPr>
              <a:t>Must be in good standing with Modere as described in the P&amp;P and T&amp;C</a:t>
            </a:r>
          </a:p>
          <a:p>
            <a:pPr marL="171450" indent="-171450">
              <a:buFont typeface="Arial" panose="020B0604020202020204" pitchFamily="34" charset="0"/>
              <a:buChar char="•"/>
            </a:pPr>
            <a:endParaRPr lang="en-US" sz="1200" dirty="0">
              <a:latin typeface="Gotham Book" pitchFamily="50" charset="0"/>
              <a:cs typeface="Gotham Book" pitchFamily="50" charset="0"/>
            </a:endParaRPr>
          </a:p>
        </p:txBody>
      </p:sp>
    </p:spTree>
    <p:extLst>
      <p:ext uri="{BB962C8B-B14F-4D97-AF65-F5344CB8AC3E}">
        <p14:creationId xmlns:p14="http://schemas.microsoft.com/office/powerpoint/2010/main" val="188124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523220"/>
          </a:xfrm>
          <a:prstGeom prst="rect">
            <a:avLst/>
          </a:prstGeom>
        </p:spPr>
        <p:txBody>
          <a:bodyPr wrap="square" anchor="t">
            <a:spAutoFit/>
          </a:bodyPr>
          <a:lstStyle/>
          <a:p>
            <a:pPr>
              <a:defRPr/>
            </a:pPr>
            <a:r>
              <a:rPr lang="en-US" sz="2800" b="1" dirty="0">
                <a:latin typeface="Gotham-Bold"/>
                <a:ea typeface="ＭＳ Ｐゴシック"/>
              </a:rPr>
              <a:t>SELLERBRATION</a:t>
            </a:r>
            <a:endParaRPr lang="en-US" sz="2800" dirty="0"/>
          </a:p>
        </p:txBody>
      </p:sp>
      <p:pic>
        <p:nvPicPr>
          <p:cNvPr id="12" name="Picture 11">
            <a:extLst>
              <a:ext uri="{FF2B5EF4-FFF2-40B4-BE49-F238E27FC236}">
                <a16:creationId xmlns:a16="http://schemas.microsoft.com/office/drawing/2014/main" id="{16A74DF9-563C-9D40-9109-E6FD067B35D5}"/>
              </a:ext>
            </a:extLst>
          </p:cNvPr>
          <p:cNvPicPr>
            <a:picLocks noChangeAspect="1"/>
          </p:cNvPicPr>
          <p:nvPr/>
        </p:nvPicPr>
        <p:blipFill rotWithShape="1">
          <a:blip r:embed="rId3">
            <a:alphaModFix/>
          </a:blip>
          <a:srcRect r="3145" b="-35179"/>
          <a:stretch/>
        </p:blipFill>
        <p:spPr>
          <a:xfrm>
            <a:off x="262902" y="4724233"/>
            <a:ext cx="1176937" cy="278119"/>
          </a:xfrm>
          <a:prstGeom prst="rect">
            <a:avLst/>
          </a:prstGeom>
        </p:spPr>
      </p:pic>
      <p:sp>
        <p:nvSpPr>
          <p:cNvPr id="10" name="Title 1">
            <a:extLst>
              <a:ext uri="{FF2B5EF4-FFF2-40B4-BE49-F238E27FC236}">
                <a16:creationId xmlns:a16="http://schemas.microsoft.com/office/drawing/2014/main" id="{B51C3E7D-C020-E341-8AD7-3BDC33D24F6B}"/>
              </a:ext>
            </a:extLst>
          </p:cNvPr>
          <p:cNvSpPr txBox="1">
            <a:spLocks/>
          </p:cNvSpPr>
          <p:nvPr/>
        </p:nvSpPr>
        <p:spPr>
          <a:xfrm>
            <a:off x="361130" y="1451692"/>
            <a:ext cx="3760020" cy="2518761"/>
          </a:xfrm>
          <a:prstGeom prst="rect">
            <a:avLst/>
          </a:prstGeom>
        </p:spPr>
        <p:txBody>
          <a:bodyPr vert="horz" wrap="square" lIns="68580" tIns="34290" rIns="68580" bIns="34290" rtlCol="0" anchor="t">
            <a:noAutofit/>
          </a:bodyPr>
          <a:lstStyle>
            <a:lvl1pPr algn="l" defTabSz="914400" rtl="0" eaLnBrk="1" latinLnBrk="0" hangingPunct="1">
              <a:lnSpc>
                <a:spcPct val="90000"/>
              </a:lnSpc>
              <a:spcBef>
                <a:spcPct val="0"/>
              </a:spcBef>
              <a:buNone/>
              <a:defRPr lang="en-US" sz="5000" b="1" i="0" kern="1200" cap="all" baseline="0">
                <a:solidFill>
                  <a:schemeClr val="bg1"/>
                </a:solidFill>
                <a:latin typeface="Arial" charset="0"/>
                <a:ea typeface="Arial" charset="0"/>
                <a:cs typeface="Arial" charset="0"/>
              </a:defRPr>
            </a:lvl1pPr>
          </a:lstStyle>
          <a:p>
            <a:pPr marL="342900" indent="-342900">
              <a:lnSpc>
                <a:spcPct val="150000"/>
              </a:lnSpc>
              <a:buFont typeface="Arial" panose="020B0604020202020204" pitchFamily="34" charset="0"/>
              <a:buChar char="•"/>
            </a:pPr>
            <a:r>
              <a:rPr lang="en-US" sz="1600" dirty="0">
                <a:solidFill>
                  <a:schemeClr val="tx1"/>
                </a:solidFill>
                <a:latin typeface="Gotham Book" pitchFamily="50" charset="0"/>
                <a:cs typeface="Gotham Book" pitchFamily="50" charset="0"/>
              </a:rPr>
              <a:t>JUNE - AUGUST 2021</a:t>
            </a:r>
          </a:p>
          <a:p>
            <a:pPr marL="342900" indent="-342900">
              <a:lnSpc>
                <a:spcPct val="150000"/>
              </a:lnSpc>
              <a:buFont typeface="Arial" panose="020B0604020202020204" pitchFamily="34" charset="0"/>
              <a:buChar char="•"/>
            </a:pPr>
            <a:r>
              <a:rPr lang="en-US" sz="1600" b="0" dirty="0">
                <a:solidFill>
                  <a:schemeClr val="tx1"/>
                </a:solidFill>
                <a:latin typeface="Gotham Book" pitchFamily="50" charset="0"/>
                <a:cs typeface="Gotham Book" pitchFamily="50" charset="0"/>
              </a:rPr>
              <a:t>OPEN TO EXISTING AND NEW PLATINUM BLACKS</a:t>
            </a:r>
          </a:p>
        </p:txBody>
      </p:sp>
      <p:pic>
        <p:nvPicPr>
          <p:cNvPr id="4" name="Picture 3">
            <a:extLst>
              <a:ext uri="{FF2B5EF4-FFF2-40B4-BE49-F238E27FC236}">
                <a16:creationId xmlns:a16="http://schemas.microsoft.com/office/drawing/2014/main" id="{2F3FBC64-1A69-4235-9FD7-58C565292F94}"/>
              </a:ext>
            </a:extLst>
          </p:cNvPr>
          <p:cNvPicPr>
            <a:picLocks noChangeAspect="1"/>
          </p:cNvPicPr>
          <p:nvPr/>
        </p:nvPicPr>
        <p:blipFill rotWithShape="1">
          <a:blip r:embed="rId4"/>
          <a:srcRect l="13622" r="26708"/>
          <a:stretch/>
        </p:blipFill>
        <p:spPr>
          <a:xfrm>
            <a:off x="4540249" y="0"/>
            <a:ext cx="4603751" cy="5143500"/>
          </a:xfrm>
          <a:prstGeom prst="rect">
            <a:avLst/>
          </a:prstGeom>
        </p:spPr>
      </p:pic>
    </p:spTree>
    <p:extLst>
      <p:ext uri="{BB962C8B-B14F-4D97-AF65-F5344CB8AC3E}">
        <p14:creationId xmlns:p14="http://schemas.microsoft.com/office/powerpoint/2010/main" val="240423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5F02E5-7138-284D-AED7-80D91FE37D42}"/>
              </a:ext>
            </a:extLst>
          </p:cNvPr>
          <p:cNvSpPr/>
          <p:nvPr/>
        </p:nvSpPr>
        <p:spPr>
          <a:xfrm>
            <a:off x="1" y="0"/>
            <a:ext cx="9144000" cy="5143500"/>
          </a:xfrm>
          <a:prstGeom prst="rect">
            <a:avLst/>
          </a:prstGeom>
          <a:gradFill flip="none" rotWithShape="1">
            <a:gsLst>
              <a:gs pos="85000">
                <a:srgbClr val="00748C"/>
              </a:gs>
              <a:gs pos="0">
                <a:srgbClr val="00B2AA"/>
              </a:gs>
            </a:gsLst>
            <a:lin ang="6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054403-67F2-6A40-A9CE-CB5C2BD2AB02}"/>
              </a:ext>
            </a:extLst>
          </p:cNvPr>
          <p:cNvSpPr/>
          <p:nvPr/>
        </p:nvSpPr>
        <p:spPr>
          <a:xfrm>
            <a:off x="1" y="1712069"/>
            <a:ext cx="9144000" cy="1446550"/>
          </a:xfrm>
          <a:prstGeom prst="rect">
            <a:avLst/>
          </a:prstGeom>
        </p:spPr>
        <p:txBody>
          <a:bodyPr wrap="square">
            <a:spAutoFit/>
          </a:bodyPr>
          <a:lstStyle/>
          <a:p>
            <a:pPr algn="ctr"/>
            <a:r>
              <a:rPr lang="en-US" sz="4400" b="1" dirty="0">
                <a:solidFill>
                  <a:schemeClr val="bg1"/>
                </a:solidFill>
                <a:latin typeface="Gotham Bold" pitchFamily="50" charset="0"/>
                <a:cs typeface="Gotham Bold" pitchFamily="50" charset="0"/>
              </a:rPr>
              <a:t>SELLEBRATION</a:t>
            </a:r>
          </a:p>
          <a:p>
            <a:pPr algn="ctr"/>
            <a:r>
              <a:rPr lang="en-US" sz="4400" b="1" dirty="0">
                <a:solidFill>
                  <a:schemeClr val="bg1"/>
                </a:solidFill>
                <a:latin typeface="Gotham Bold" pitchFamily="50" charset="0"/>
                <a:cs typeface="Gotham Bold" pitchFamily="50" charset="0"/>
              </a:rPr>
              <a:t>PERKS</a:t>
            </a:r>
            <a:endParaRPr lang="en-US" sz="3500" dirty="0">
              <a:solidFill>
                <a:schemeClr val="bg1"/>
              </a:solidFill>
              <a:latin typeface="Gotham Bold" pitchFamily="50" charset="0"/>
              <a:cs typeface="Gotham Bold" pitchFamily="50" charset="0"/>
            </a:endParaRPr>
          </a:p>
        </p:txBody>
      </p:sp>
      <p:pic>
        <p:nvPicPr>
          <p:cNvPr id="15" name="Picture 14">
            <a:extLst>
              <a:ext uri="{FF2B5EF4-FFF2-40B4-BE49-F238E27FC236}">
                <a16:creationId xmlns:a16="http://schemas.microsoft.com/office/drawing/2014/main" id="{843BBC0F-5DC5-1240-B128-5B141438F716}"/>
              </a:ext>
            </a:extLst>
          </p:cNvPr>
          <p:cNvPicPr>
            <a:picLocks noChangeAspect="1"/>
          </p:cNvPicPr>
          <p:nvPr/>
        </p:nvPicPr>
        <p:blipFill rotWithShape="1">
          <a:blip r:embed="rId3">
            <a:lum bright="100000" contrast="-70000"/>
          </a:blip>
          <a:srcRect r="3729"/>
          <a:stretch/>
        </p:blipFill>
        <p:spPr>
          <a:xfrm>
            <a:off x="275169" y="4634140"/>
            <a:ext cx="1761154" cy="309734"/>
          </a:xfrm>
          <a:prstGeom prst="rect">
            <a:avLst/>
          </a:prstGeom>
        </p:spPr>
      </p:pic>
    </p:spTree>
    <p:extLst>
      <p:ext uri="{BB962C8B-B14F-4D97-AF65-F5344CB8AC3E}">
        <p14:creationId xmlns:p14="http://schemas.microsoft.com/office/powerpoint/2010/main" val="119460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954107"/>
          </a:xfrm>
          <a:prstGeom prst="rect">
            <a:avLst/>
          </a:prstGeom>
        </p:spPr>
        <p:txBody>
          <a:bodyPr wrap="square" anchor="t">
            <a:spAutoFit/>
          </a:bodyPr>
          <a:lstStyle/>
          <a:p>
            <a:pPr>
              <a:defRPr/>
            </a:pPr>
            <a:r>
              <a:rPr lang="en-US" sz="2800" b="1" dirty="0">
                <a:latin typeface="Gotham-Bold"/>
                <a:ea typeface="ＭＳ Ｐゴシック"/>
              </a:rPr>
              <a:t>CUSTOMISED </a:t>
            </a:r>
          </a:p>
          <a:p>
            <a:pPr>
              <a:defRPr/>
            </a:pPr>
            <a:r>
              <a:rPr lang="en-US" sz="2800" b="1" dirty="0">
                <a:latin typeface="Gotham-Bold"/>
                <a:ea typeface="ＭＳ Ｐゴシック"/>
              </a:rPr>
              <a:t>REFERRAL CODE</a:t>
            </a:r>
            <a:endParaRPr lang="en-US" sz="2800" dirty="0"/>
          </a:p>
        </p:txBody>
      </p:sp>
      <p:sp>
        <p:nvSpPr>
          <p:cNvPr id="7" name="Title 1">
            <a:extLst>
              <a:ext uri="{FF2B5EF4-FFF2-40B4-BE49-F238E27FC236}">
                <a16:creationId xmlns:a16="http://schemas.microsoft.com/office/drawing/2014/main" id="{71B13B23-E480-CD46-95D7-C3FFFA76B341}"/>
              </a:ext>
            </a:extLst>
          </p:cNvPr>
          <p:cNvSpPr txBox="1">
            <a:spLocks/>
          </p:cNvSpPr>
          <p:nvPr/>
        </p:nvSpPr>
        <p:spPr>
          <a:xfrm>
            <a:off x="214896" y="254063"/>
            <a:ext cx="5910695"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ok" pitchFamily="50" charset="0"/>
                <a:cs typeface="Gotham Book" pitchFamily="50" charset="0"/>
              </a:rPr>
              <a:t>SELLEBRATION</a:t>
            </a:r>
          </a:p>
        </p:txBody>
      </p:sp>
      <p:pic>
        <p:nvPicPr>
          <p:cNvPr id="12" name="Picture 11">
            <a:extLst>
              <a:ext uri="{FF2B5EF4-FFF2-40B4-BE49-F238E27FC236}">
                <a16:creationId xmlns:a16="http://schemas.microsoft.com/office/drawing/2014/main" id="{16A74DF9-563C-9D40-9109-E6FD067B35D5}"/>
              </a:ext>
            </a:extLst>
          </p:cNvPr>
          <p:cNvPicPr>
            <a:picLocks noChangeAspect="1"/>
          </p:cNvPicPr>
          <p:nvPr/>
        </p:nvPicPr>
        <p:blipFill rotWithShape="1">
          <a:blip r:embed="rId3">
            <a:alphaModFix/>
          </a:blip>
          <a:srcRect r="3145" b="-35179"/>
          <a:stretch/>
        </p:blipFill>
        <p:spPr>
          <a:xfrm>
            <a:off x="262902" y="4724233"/>
            <a:ext cx="1176937" cy="278119"/>
          </a:xfrm>
          <a:prstGeom prst="rect">
            <a:avLst/>
          </a:prstGeom>
        </p:spPr>
      </p:pic>
      <p:sp>
        <p:nvSpPr>
          <p:cNvPr id="10" name="Title 1">
            <a:extLst>
              <a:ext uri="{FF2B5EF4-FFF2-40B4-BE49-F238E27FC236}">
                <a16:creationId xmlns:a16="http://schemas.microsoft.com/office/drawing/2014/main" id="{B51C3E7D-C020-E341-8AD7-3BDC33D24F6B}"/>
              </a:ext>
            </a:extLst>
          </p:cNvPr>
          <p:cNvSpPr txBox="1">
            <a:spLocks/>
          </p:cNvSpPr>
          <p:nvPr/>
        </p:nvSpPr>
        <p:spPr>
          <a:xfrm>
            <a:off x="418035" y="1811791"/>
            <a:ext cx="3738329" cy="2548611"/>
          </a:xfrm>
          <a:prstGeom prst="rect">
            <a:avLst/>
          </a:prstGeom>
        </p:spPr>
        <p:txBody>
          <a:bodyPr vert="horz" wrap="square" lIns="68580" tIns="34290" rIns="68580" bIns="34290" rtlCol="0" anchor="t">
            <a:noAutofit/>
          </a:bodyPr>
          <a:lstStyle>
            <a:lvl1pPr algn="l" defTabSz="914400" rtl="0" eaLnBrk="1" latinLnBrk="0" hangingPunct="1">
              <a:lnSpc>
                <a:spcPct val="90000"/>
              </a:lnSpc>
              <a:spcBef>
                <a:spcPct val="0"/>
              </a:spcBef>
              <a:buNone/>
              <a:defRPr lang="en-US" sz="5000" b="1" i="0" kern="1200" cap="all" baseline="0">
                <a:solidFill>
                  <a:schemeClr val="bg1"/>
                </a:solidFill>
                <a:latin typeface="Arial" charset="0"/>
                <a:ea typeface="Arial" charset="0"/>
                <a:cs typeface="Arial" charset="0"/>
              </a:defRPr>
            </a:lvl1pPr>
          </a:lstStyle>
          <a:p>
            <a:pPr marL="342900" indent="-342900">
              <a:lnSpc>
                <a:spcPct val="150000"/>
              </a:lnSpc>
              <a:buFont typeface="Arial" panose="020B0604020202020204" pitchFamily="34" charset="0"/>
              <a:buChar char="•"/>
            </a:pPr>
            <a:r>
              <a:rPr lang="en-US" sz="1400" b="0" dirty="0">
                <a:solidFill>
                  <a:schemeClr val="tx1"/>
                </a:solidFill>
                <a:latin typeface="Gotham Book" pitchFamily="50" charset="0"/>
                <a:cs typeface="Gotham Book" pitchFamily="50" charset="0"/>
              </a:rPr>
              <a:t>CUSTOMISED REFERRAL CODE for all previous platinum </a:t>
            </a:r>
            <a:r>
              <a:rPr lang="en-US" sz="1400" b="0" dirty="0" err="1">
                <a:solidFill>
                  <a:schemeClr val="tx1"/>
                </a:solidFill>
                <a:latin typeface="Gotham Book" pitchFamily="50" charset="0"/>
                <a:cs typeface="Gotham Book" pitchFamily="50" charset="0"/>
              </a:rPr>
              <a:t>blackS</a:t>
            </a:r>
            <a:endParaRPr lang="en-US" sz="1400" b="0" dirty="0">
              <a:solidFill>
                <a:schemeClr val="tx1"/>
              </a:solidFill>
              <a:latin typeface="Gotham Book" pitchFamily="50" charset="0"/>
              <a:cs typeface="Gotham Book" pitchFamily="50" charset="0"/>
            </a:endParaRPr>
          </a:p>
          <a:p>
            <a:pPr marL="342900" indent="-342900">
              <a:lnSpc>
                <a:spcPct val="150000"/>
              </a:lnSpc>
              <a:buFont typeface="Arial" panose="020B0604020202020204" pitchFamily="34" charset="0"/>
              <a:buChar char="•"/>
            </a:pPr>
            <a:r>
              <a:rPr lang="en-US" sz="1400" b="0" dirty="0">
                <a:solidFill>
                  <a:schemeClr val="tx1"/>
                </a:solidFill>
                <a:latin typeface="Gotham Book" pitchFamily="50" charset="0"/>
                <a:cs typeface="Gotham Book" pitchFamily="50" charset="0"/>
              </a:rPr>
              <a:t>QUALIFY AS A new PLATINUM BLACK 1 or higher</a:t>
            </a:r>
          </a:p>
        </p:txBody>
      </p:sp>
      <p:pic>
        <p:nvPicPr>
          <p:cNvPr id="9" name="Picture 8" descr="A group of women sitting at a table with a computer&#10;&#10;Description automatically generated with low confidence">
            <a:extLst>
              <a:ext uri="{FF2B5EF4-FFF2-40B4-BE49-F238E27FC236}">
                <a16:creationId xmlns:a16="http://schemas.microsoft.com/office/drawing/2014/main" id="{3493607F-FEE8-4748-AC59-FBDCEBD618A0}"/>
              </a:ext>
            </a:extLst>
          </p:cNvPr>
          <p:cNvPicPr>
            <a:picLocks noChangeAspect="1"/>
          </p:cNvPicPr>
          <p:nvPr/>
        </p:nvPicPr>
        <p:blipFill rotWithShape="1">
          <a:blip r:embed="rId4"/>
          <a:srcRect l="7863" r="29476"/>
          <a:stretch/>
        </p:blipFill>
        <p:spPr>
          <a:xfrm>
            <a:off x="4310039" y="0"/>
            <a:ext cx="4833961" cy="5143500"/>
          </a:xfrm>
          <a:prstGeom prst="rect">
            <a:avLst/>
          </a:prstGeom>
        </p:spPr>
      </p:pic>
    </p:spTree>
    <p:extLst>
      <p:ext uri="{BB962C8B-B14F-4D97-AF65-F5344CB8AC3E}">
        <p14:creationId xmlns:p14="http://schemas.microsoft.com/office/powerpoint/2010/main" val="29061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707886"/>
          </a:xfrm>
          <a:prstGeom prst="rect">
            <a:avLst/>
          </a:prstGeom>
        </p:spPr>
        <p:txBody>
          <a:bodyPr wrap="square" anchor="t">
            <a:spAutoFit/>
          </a:bodyPr>
          <a:lstStyle/>
          <a:p>
            <a:pPr>
              <a:defRPr/>
            </a:pPr>
            <a:r>
              <a:rPr lang="en-US" sz="4000" b="1" dirty="0">
                <a:latin typeface="Gotham-Bold"/>
                <a:ea typeface="ＭＳ Ｐゴシック"/>
              </a:rPr>
              <a:t>PRODUCT CREDITS</a:t>
            </a:r>
            <a:endParaRPr lang="en-US" sz="4000" dirty="0"/>
          </a:p>
        </p:txBody>
      </p:sp>
      <p:sp>
        <p:nvSpPr>
          <p:cNvPr id="7" name="Title 1">
            <a:extLst>
              <a:ext uri="{FF2B5EF4-FFF2-40B4-BE49-F238E27FC236}">
                <a16:creationId xmlns:a16="http://schemas.microsoft.com/office/drawing/2014/main" id="{71B13B23-E480-CD46-95D7-C3FFFA76B341}"/>
              </a:ext>
            </a:extLst>
          </p:cNvPr>
          <p:cNvSpPr txBox="1">
            <a:spLocks/>
          </p:cNvSpPr>
          <p:nvPr/>
        </p:nvSpPr>
        <p:spPr>
          <a:xfrm>
            <a:off x="214896" y="254063"/>
            <a:ext cx="5910695"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ok" pitchFamily="50" charset="0"/>
                <a:cs typeface="Gotham Book" pitchFamily="50" charset="0"/>
              </a:rPr>
              <a:t>SELLEBRATION</a:t>
            </a:r>
          </a:p>
        </p:txBody>
      </p:sp>
      <p:pic>
        <p:nvPicPr>
          <p:cNvPr id="12" name="Picture 11">
            <a:extLst>
              <a:ext uri="{FF2B5EF4-FFF2-40B4-BE49-F238E27FC236}">
                <a16:creationId xmlns:a16="http://schemas.microsoft.com/office/drawing/2014/main" id="{16A74DF9-563C-9D40-9109-E6FD067B35D5}"/>
              </a:ext>
            </a:extLst>
          </p:cNvPr>
          <p:cNvPicPr>
            <a:picLocks noChangeAspect="1"/>
          </p:cNvPicPr>
          <p:nvPr/>
        </p:nvPicPr>
        <p:blipFill rotWithShape="1">
          <a:blip r:embed="rId3">
            <a:alphaModFix/>
          </a:blip>
          <a:srcRect r="3145" b="-35179"/>
          <a:stretch/>
        </p:blipFill>
        <p:spPr>
          <a:xfrm>
            <a:off x="262902" y="4724233"/>
            <a:ext cx="1176937" cy="278119"/>
          </a:xfrm>
          <a:prstGeom prst="rect">
            <a:avLst/>
          </a:prstGeom>
        </p:spPr>
      </p:pic>
      <p:sp>
        <p:nvSpPr>
          <p:cNvPr id="11" name="Rectangle 10">
            <a:extLst>
              <a:ext uri="{FF2B5EF4-FFF2-40B4-BE49-F238E27FC236}">
                <a16:creationId xmlns:a16="http://schemas.microsoft.com/office/drawing/2014/main" id="{E2A39F24-B413-6841-9006-F16A8A9088EA}"/>
              </a:ext>
            </a:extLst>
          </p:cNvPr>
          <p:cNvSpPr/>
          <p:nvPr/>
        </p:nvSpPr>
        <p:spPr>
          <a:xfrm>
            <a:off x="931653" y="1959066"/>
            <a:ext cx="2053361" cy="1873065"/>
          </a:xfrm>
          <a:prstGeom prst="rect">
            <a:avLst/>
          </a:prstGeom>
          <a:noFill/>
          <a:ln>
            <a:solidFill>
              <a:srgbClr val="00748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B2AA"/>
                </a:solidFill>
                <a:latin typeface="Gotham Book" pitchFamily="50" charset="0"/>
                <a:cs typeface="Gotham Book" pitchFamily="50" charset="0"/>
              </a:rPr>
              <a:t>Qualifying Platinum Black 1</a:t>
            </a:r>
            <a:endParaRPr lang="en-US" sz="1400" dirty="0">
              <a:solidFill>
                <a:srgbClr val="00B2AA"/>
              </a:solidFill>
              <a:latin typeface="Gotham Book" pitchFamily="50" charset="0"/>
              <a:cs typeface="Gotham Book" pitchFamily="50" charset="0"/>
            </a:endParaRPr>
          </a:p>
          <a:p>
            <a:pPr algn="ctr"/>
            <a:r>
              <a:rPr lang="en-US" sz="2000" dirty="0">
                <a:solidFill>
                  <a:schemeClr val="tx1"/>
                </a:solidFill>
                <a:latin typeface="Gotham Book" pitchFamily="50" charset="0"/>
                <a:cs typeface="Gotham Book" pitchFamily="50" charset="0"/>
              </a:rPr>
              <a:t>$250</a:t>
            </a:r>
          </a:p>
        </p:txBody>
      </p:sp>
      <p:sp>
        <p:nvSpPr>
          <p:cNvPr id="14" name="Rectangle 13">
            <a:extLst>
              <a:ext uri="{FF2B5EF4-FFF2-40B4-BE49-F238E27FC236}">
                <a16:creationId xmlns:a16="http://schemas.microsoft.com/office/drawing/2014/main" id="{68940C1F-10A8-D84A-920A-C0B9A1308815}"/>
              </a:ext>
            </a:extLst>
          </p:cNvPr>
          <p:cNvSpPr/>
          <p:nvPr/>
        </p:nvSpPr>
        <p:spPr>
          <a:xfrm>
            <a:off x="3559853" y="1959067"/>
            <a:ext cx="2053361" cy="1873065"/>
          </a:xfrm>
          <a:prstGeom prst="rect">
            <a:avLst/>
          </a:prstGeom>
          <a:solidFill>
            <a:schemeClr val="bg1"/>
          </a:solidFill>
          <a:ln>
            <a:solidFill>
              <a:srgbClr val="007A8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B2AA"/>
                </a:solidFill>
                <a:latin typeface="Gotham Book" pitchFamily="50" charset="0"/>
                <a:cs typeface="Gotham Book" pitchFamily="50" charset="0"/>
              </a:rPr>
              <a:t>Qualifying Platinum Black 2</a:t>
            </a:r>
            <a:endParaRPr lang="en-US" sz="1400" dirty="0">
              <a:solidFill>
                <a:srgbClr val="00B2AA"/>
              </a:solidFill>
              <a:latin typeface="Gotham Book" pitchFamily="50" charset="0"/>
              <a:cs typeface="Gotham Book" pitchFamily="50" charset="0"/>
            </a:endParaRPr>
          </a:p>
          <a:p>
            <a:pPr algn="ctr"/>
            <a:r>
              <a:rPr lang="en-US" sz="2000" dirty="0">
                <a:solidFill>
                  <a:schemeClr val="tx1"/>
                </a:solidFill>
                <a:latin typeface="Gotham Book" pitchFamily="50" charset="0"/>
                <a:cs typeface="Gotham Book" pitchFamily="50" charset="0"/>
              </a:rPr>
              <a:t>$325</a:t>
            </a:r>
          </a:p>
        </p:txBody>
      </p:sp>
      <p:sp>
        <p:nvSpPr>
          <p:cNvPr id="15" name="Rectangle 14">
            <a:extLst>
              <a:ext uri="{FF2B5EF4-FFF2-40B4-BE49-F238E27FC236}">
                <a16:creationId xmlns:a16="http://schemas.microsoft.com/office/drawing/2014/main" id="{B2141EC1-A666-D041-B164-9616AAF26963}"/>
              </a:ext>
            </a:extLst>
          </p:cNvPr>
          <p:cNvSpPr/>
          <p:nvPr/>
        </p:nvSpPr>
        <p:spPr>
          <a:xfrm>
            <a:off x="6188053" y="1959067"/>
            <a:ext cx="2053361" cy="1873065"/>
          </a:xfrm>
          <a:prstGeom prst="rect">
            <a:avLst/>
          </a:prstGeom>
          <a:solidFill>
            <a:schemeClr val="bg1"/>
          </a:solidFill>
          <a:ln>
            <a:solidFill>
              <a:srgbClr val="007A8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B2AA"/>
                </a:solidFill>
                <a:latin typeface="Gotham Book" pitchFamily="50" charset="0"/>
                <a:cs typeface="Gotham Book" pitchFamily="50" charset="0"/>
              </a:rPr>
              <a:t>Qualifying Platinum Black 3</a:t>
            </a:r>
            <a:endParaRPr lang="en-US" sz="1400" dirty="0">
              <a:solidFill>
                <a:srgbClr val="00B2AA"/>
              </a:solidFill>
              <a:latin typeface="Gotham Book" pitchFamily="50" charset="0"/>
              <a:cs typeface="Gotham Book" pitchFamily="50" charset="0"/>
            </a:endParaRPr>
          </a:p>
          <a:p>
            <a:pPr algn="ctr"/>
            <a:r>
              <a:rPr lang="en-US" sz="2000" dirty="0">
                <a:solidFill>
                  <a:schemeClr val="tx1"/>
                </a:solidFill>
                <a:latin typeface="Gotham Book" pitchFamily="50" charset="0"/>
                <a:cs typeface="Gotham Book" pitchFamily="50" charset="0"/>
              </a:rPr>
              <a:t>$400</a:t>
            </a:r>
          </a:p>
        </p:txBody>
      </p:sp>
    </p:spTree>
    <p:extLst>
      <p:ext uri="{BB962C8B-B14F-4D97-AF65-F5344CB8AC3E}">
        <p14:creationId xmlns:p14="http://schemas.microsoft.com/office/powerpoint/2010/main" val="22509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060E832-C0DF-4A84-84B8-6B3A2B7BC0DC}"/>
              </a:ext>
            </a:extLst>
          </p:cNvPr>
          <p:cNvSpPr/>
          <p:nvPr/>
        </p:nvSpPr>
        <p:spPr>
          <a:xfrm>
            <a:off x="0" y="0"/>
            <a:ext cx="9144000" cy="5143500"/>
          </a:xfrm>
          <a:prstGeom prst="rect">
            <a:avLst/>
          </a:prstGeom>
          <a:gradFill flip="none" rotWithShape="1">
            <a:gsLst>
              <a:gs pos="85000">
                <a:srgbClr val="00748C"/>
              </a:gs>
              <a:gs pos="0">
                <a:srgbClr val="00B2AA"/>
              </a:gs>
            </a:gsLst>
            <a:lin ang="6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784830"/>
          </a:xfrm>
          <a:prstGeom prst="rect">
            <a:avLst/>
          </a:prstGeom>
        </p:spPr>
        <p:txBody>
          <a:bodyPr wrap="square" anchor="t">
            <a:spAutoFit/>
          </a:bodyPr>
          <a:lstStyle/>
          <a:p>
            <a:pPr>
              <a:defRPr/>
            </a:pPr>
            <a:r>
              <a:rPr lang="en-US" sz="4500" b="1" dirty="0">
                <a:solidFill>
                  <a:schemeClr val="bg1"/>
                </a:solidFill>
                <a:latin typeface="Gotham-Bold"/>
                <a:ea typeface="ＭＳ Ｐゴシック"/>
              </a:rPr>
              <a:t>EXCLUSIVE TRAININGS</a:t>
            </a:r>
            <a:endParaRPr lang="en-US" sz="4500" dirty="0">
              <a:solidFill>
                <a:schemeClr val="bg1"/>
              </a:solidFill>
            </a:endParaRPr>
          </a:p>
        </p:txBody>
      </p:sp>
      <p:sp>
        <p:nvSpPr>
          <p:cNvPr id="7" name="Title 1">
            <a:extLst>
              <a:ext uri="{FF2B5EF4-FFF2-40B4-BE49-F238E27FC236}">
                <a16:creationId xmlns:a16="http://schemas.microsoft.com/office/drawing/2014/main" id="{71B13B23-E480-CD46-95D7-C3FFFA76B341}"/>
              </a:ext>
            </a:extLst>
          </p:cNvPr>
          <p:cNvSpPr txBox="1">
            <a:spLocks/>
          </p:cNvSpPr>
          <p:nvPr/>
        </p:nvSpPr>
        <p:spPr>
          <a:xfrm>
            <a:off x="214896" y="254063"/>
            <a:ext cx="5910695"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solidFill>
                  <a:schemeClr val="bg1"/>
                </a:solidFill>
                <a:latin typeface="Gotham Book" pitchFamily="50" charset="0"/>
                <a:cs typeface="Gotham Book" pitchFamily="50" charset="0"/>
              </a:rPr>
              <a:t>SELLEBRATION</a:t>
            </a:r>
          </a:p>
        </p:txBody>
      </p:sp>
      <p:sp>
        <p:nvSpPr>
          <p:cNvPr id="2" name="TextBox 1">
            <a:extLst>
              <a:ext uri="{FF2B5EF4-FFF2-40B4-BE49-F238E27FC236}">
                <a16:creationId xmlns:a16="http://schemas.microsoft.com/office/drawing/2014/main" id="{898CCC1B-E298-429B-8A8C-C427F28FA0D7}"/>
              </a:ext>
            </a:extLst>
          </p:cNvPr>
          <p:cNvSpPr txBox="1"/>
          <p:nvPr/>
        </p:nvSpPr>
        <p:spPr>
          <a:xfrm>
            <a:off x="1077587" y="4146961"/>
            <a:ext cx="1776396" cy="692497"/>
          </a:xfrm>
          <a:prstGeom prst="rect">
            <a:avLst/>
          </a:prstGeom>
          <a:noFill/>
        </p:spPr>
        <p:txBody>
          <a:bodyPr wrap="square" rtlCol="0">
            <a:spAutoFit/>
          </a:bodyPr>
          <a:lstStyle/>
          <a:p>
            <a:pPr algn="ctr"/>
            <a:r>
              <a:rPr lang="en-US" sz="800" b="1" dirty="0">
                <a:solidFill>
                  <a:schemeClr val="bg1"/>
                </a:solidFill>
                <a:latin typeface="Gotham Bold" pitchFamily="50" charset="0"/>
                <a:cs typeface="Gotham Bold" pitchFamily="50" charset="0"/>
              </a:rPr>
              <a:t>AMY SMITH-HIGHTOWER</a:t>
            </a:r>
          </a:p>
          <a:p>
            <a:pPr algn="ctr"/>
            <a:r>
              <a:rPr lang="en-US" sz="700" dirty="0">
                <a:solidFill>
                  <a:schemeClr val="bg1"/>
                </a:solidFill>
                <a:latin typeface="Gotham Book" pitchFamily="50" charset="0"/>
                <a:cs typeface="Gotham Book" pitchFamily="50" charset="0"/>
              </a:rPr>
              <a:t>PLATINUM BLACK 3 ELITE 3</a:t>
            </a:r>
          </a:p>
          <a:p>
            <a:pPr algn="ctr"/>
            <a:endParaRPr lang="en-US" sz="800" dirty="0">
              <a:solidFill>
                <a:schemeClr val="bg1"/>
              </a:solidFill>
              <a:latin typeface="Gotham Book" pitchFamily="50" charset="0"/>
              <a:cs typeface="Gotham Book" pitchFamily="50" charset="0"/>
            </a:endParaRPr>
          </a:p>
          <a:p>
            <a:pPr algn="ctr"/>
            <a:r>
              <a:rPr lang="en-US" sz="800" b="0" i="0" u="none" strike="noStrike" dirty="0">
                <a:solidFill>
                  <a:schemeClr val="bg1"/>
                </a:solidFill>
                <a:effectLst/>
                <a:latin typeface="Gotham Book" pitchFamily="50" charset="0"/>
                <a:cs typeface="Gotham Book" pitchFamily="50" charset="0"/>
              </a:rPr>
              <a:t>Promotions with Transferable Live Clean Credits </a:t>
            </a:r>
            <a:endParaRPr lang="en-US" sz="100" dirty="0">
              <a:solidFill>
                <a:schemeClr val="bg1"/>
              </a:solidFill>
              <a:latin typeface="Gotham Book" pitchFamily="50" charset="0"/>
              <a:cs typeface="Gotham Book" pitchFamily="50" charset="0"/>
            </a:endParaRPr>
          </a:p>
        </p:txBody>
      </p:sp>
      <p:sp>
        <p:nvSpPr>
          <p:cNvPr id="14" name="TextBox 13">
            <a:extLst>
              <a:ext uri="{FF2B5EF4-FFF2-40B4-BE49-F238E27FC236}">
                <a16:creationId xmlns:a16="http://schemas.microsoft.com/office/drawing/2014/main" id="{08598140-B050-4E46-A5FE-4C23B91FB11C}"/>
              </a:ext>
            </a:extLst>
          </p:cNvPr>
          <p:cNvSpPr txBox="1"/>
          <p:nvPr/>
        </p:nvSpPr>
        <p:spPr>
          <a:xfrm>
            <a:off x="5896989" y="4146961"/>
            <a:ext cx="2364359" cy="569387"/>
          </a:xfrm>
          <a:prstGeom prst="rect">
            <a:avLst/>
          </a:prstGeom>
          <a:noFill/>
        </p:spPr>
        <p:txBody>
          <a:bodyPr wrap="square" rtlCol="0">
            <a:spAutoFit/>
          </a:bodyPr>
          <a:lstStyle/>
          <a:p>
            <a:pPr algn="ctr"/>
            <a:r>
              <a:rPr lang="en-US" sz="800" b="1" dirty="0">
                <a:solidFill>
                  <a:schemeClr val="bg1"/>
                </a:solidFill>
                <a:latin typeface="Gotham Bold" pitchFamily="50" charset="0"/>
                <a:cs typeface="Gotham Bold" pitchFamily="50" charset="0"/>
              </a:rPr>
              <a:t>MEG STRICKLAND &amp; KLINTON KRAFT</a:t>
            </a:r>
          </a:p>
          <a:p>
            <a:pPr algn="ctr"/>
            <a:r>
              <a:rPr lang="en-US" sz="700" dirty="0">
                <a:solidFill>
                  <a:schemeClr val="bg1"/>
                </a:solidFill>
                <a:latin typeface="Gotham Book" pitchFamily="50" charset="0"/>
                <a:cs typeface="Gotham Book" pitchFamily="50" charset="0"/>
              </a:rPr>
              <a:t>PLATINUM BLACK 3 ELITE 2</a:t>
            </a:r>
          </a:p>
          <a:p>
            <a:pPr algn="ctr"/>
            <a:endParaRPr lang="en-US" sz="800" dirty="0">
              <a:solidFill>
                <a:schemeClr val="bg1"/>
              </a:solidFill>
              <a:latin typeface="Gotham Book" pitchFamily="50" charset="0"/>
              <a:cs typeface="Gotham Book" pitchFamily="50" charset="0"/>
            </a:endParaRPr>
          </a:p>
          <a:p>
            <a:pPr algn="ctr"/>
            <a:r>
              <a:rPr lang="en-US" sz="800" b="0" i="0" u="none" strike="noStrike" dirty="0">
                <a:solidFill>
                  <a:schemeClr val="bg1"/>
                </a:solidFill>
                <a:effectLst/>
                <a:latin typeface="Gotham Book" pitchFamily="50" charset="0"/>
                <a:cs typeface="Gotham Book" pitchFamily="50" charset="0"/>
              </a:rPr>
              <a:t>Monetizing Your Following </a:t>
            </a:r>
            <a:endParaRPr lang="en-US" sz="100" dirty="0">
              <a:solidFill>
                <a:schemeClr val="bg1"/>
              </a:solidFill>
              <a:latin typeface="Gotham Book" pitchFamily="50" charset="0"/>
              <a:cs typeface="Gotham Book" pitchFamily="50" charset="0"/>
            </a:endParaRPr>
          </a:p>
        </p:txBody>
      </p:sp>
      <p:sp>
        <p:nvSpPr>
          <p:cNvPr id="15" name="TextBox 14">
            <a:extLst>
              <a:ext uri="{FF2B5EF4-FFF2-40B4-BE49-F238E27FC236}">
                <a16:creationId xmlns:a16="http://schemas.microsoft.com/office/drawing/2014/main" id="{4D22D55A-11EE-41AF-8601-AAD98129A02C}"/>
              </a:ext>
            </a:extLst>
          </p:cNvPr>
          <p:cNvSpPr txBox="1"/>
          <p:nvPr/>
        </p:nvSpPr>
        <p:spPr>
          <a:xfrm>
            <a:off x="3410410" y="4162349"/>
            <a:ext cx="2101850" cy="569387"/>
          </a:xfrm>
          <a:prstGeom prst="rect">
            <a:avLst/>
          </a:prstGeom>
          <a:noFill/>
        </p:spPr>
        <p:txBody>
          <a:bodyPr wrap="square" rtlCol="0">
            <a:spAutoFit/>
          </a:bodyPr>
          <a:lstStyle/>
          <a:p>
            <a:pPr algn="ctr"/>
            <a:r>
              <a:rPr lang="en-US" sz="800" b="1" dirty="0">
                <a:solidFill>
                  <a:schemeClr val="bg1"/>
                </a:solidFill>
                <a:latin typeface="Gotham Bold" pitchFamily="50" charset="0"/>
                <a:cs typeface="Gotham Bold" pitchFamily="50" charset="0"/>
              </a:rPr>
              <a:t>MAGEN REAVES</a:t>
            </a:r>
          </a:p>
          <a:p>
            <a:pPr algn="ctr"/>
            <a:r>
              <a:rPr lang="en-US" sz="700" dirty="0">
                <a:solidFill>
                  <a:schemeClr val="bg1"/>
                </a:solidFill>
                <a:latin typeface="Gotham Book" pitchFamily="50" charset="0"/>
                <a:cs typeface="Gotham Book" pitchFamily="50" charset="0"/>
              </a:rPr>
              <a:t>PLATINUM BLACK 3 ELITE BLACK 1</a:t>
            </a:r>
          </a:p>
          <a:p>
            <a:pPr algn="ctr"/>
            <a:endParaRPr lang="en-US" sz="800" dirty="0">
              <a:solidFill>
                <a:schemeClr val="bg1"/>
              </a:solidFill>
              <a:latin typeface="Gotham Book" pitchFamily="50" charset="0"/>
              <a:cs typeface="Gotham Book" pitchFamily="50" charset="0"/>
            </a:endParaRPr>
          </a:p>
          <a:p>
            <a:pPr algn="ctr"/>
            <a:r>
              <a:rPr lang="en-US" sz="800" b="0" i="0" u="none" strike="noStrike" dirty="0">
                <a:solidFill>
                  <a:schemeClr val="bg1"/>
                </a:solidFill>
                <a:effectLst/>
                <a:latin typeface="Gotham Book" pitchFamily="50" charset="0"/>
                <a:cs typeface="Gotham Book" pitchFamily="50" charset="0"/>
              </a:rPr>
              <a:t>Building an Online Following</a:t>
            </a:r>
            <a:endParaRPr lang="en-US" sz="100" dirty="0">
              <a:solidFill>
                <a:schemeClr val="bg1"/>
              </a:solidFill>
              <a:latin typeface="Gotham Book" pitchFamily="50" charset="0"/>
              <a:cs typeface="Gotham Book" pitchFamily="50" charset="0"/>
            </a:endParaRPr>
          </a:p>
        </p:txBody>
      </p:sp>
      <p:pic>
        <p:nvPicPr>
          <p:cNvPr id="1026" name="Picture 2" descr="May be an image of Amy Smith-Hightower and smiling">
            <a:extLst>
              <a:ext uri="{FF2B5EF4-FFF2-40B4-BE49-F238E27FC236}">
                <a16:creationId xmlns:a16="http://schemas.microsoft.com/office/drawing/2014/main" id="{03FE8244-82F0-4556-AC3F-C6F828F693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8" t="7071" r="3488"/>
          <a:stretch/>
        </p:blipFill>
        <p:spPr bwMode="auto">
          <a:xfrm>
            <a:off x="1110692" y="1464954"/>
            <a:ext cx="1710187" cy="2562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1 person, hair, standing and outerwear">
            <a:extLst>
              <a:ext uri="{FF2B5EF4-FFF2-40B4-BE49-F238E27FC236}">
                <a16:creationId xmlns:a16="http://schemas.microsoft.com/office/drawing/2014/main" id="{A101BDE6-EA26-44E6-8996-C65E5F3B5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08" r="14059"/>
          <a:stretch/>
        </p:blipFill>
        <p:spPr bwMode="auto">
          <a:xfrm>
            <a:off x="3606242" y="1474884"/>
            <a:ext cx="1710187" cy="25527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45FFB5A8-2A12-4793-AA17-5F9C1602477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a:extLst>
              <a:ext uri="{FF2B5EF4-FFF2-40B4-BE49-F238E27FC236}">
                <a16:creationId xmlns:a16="http://schemas.microsoft.com/office/drawing/2014/main" id="{05DC006A-B917-4AE5-80C0-2281D977C0D0}"/>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erson and person posing for a picture&#10;&#10;Description automatically generated with low confidence">
            <a:extLst>
              <a:ext uri="{FF2B5EF4-FFF2-40B4-BE49-F238E27FC236}">
                <a16:creationId xmlns:a16="http://schemas.microsoft.com/office/drawing/2014/main" id="{D61D679F-A92A-4AD3-ABC1-1182C04169C2}"/>
              </a:ext>
            </a:extLst>
          </p:cNvPr>
          <p:cNvPicPr>
            <a:picLocks noChangeAspect="1"/>
          </p:cNvPicPr>
          <p:nvPr/>
        </p:nvPicPr>
        <p:blipFill rotWithShape="1">
          <a:blip r:embed="rId5"/>
          <a:srcRect l="10924" r="16599"/>
          <a:stretch/>
        </p:blipFill>
        <p:spPr>
          <a:xfrm>
            <a:off x="6224076" y="1474884"/>
            <a:ext cx="1710187" cy="2552701"/>
          </a:xfrm>
          <a:prstGeom prst="rect">
            <a:avLst/>
          </a:prstGeom>
        </p:spPr>
      </p:pic>
    </p:spTree>
    <p:extLst>
      <p:ext uri="{BB962C8B-B14F-4D97-AF65-F5344CB8AC3E}">
        <p14:creationId xmlns:p14="http://schemas.microsoft.com/office/powerpoint/2010/main" val="161064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3A985A-3F95-CE4B-B3ED-2C4C4B49F275}"/>
              </a:ext>
            </a:extLst>
          </p:cNvPr>
          <p:cNvSpPr/>
          <p:nvPr/>
        </p:nvSpPr>
        <p:spPr>
          <a:xfrm>
            <a:off x="214896" y="536088"/>
            <a:ext cx="8929104" cy="707886"/>
          </a:xfrm>
          <a:prstGeom prst="rect">
            <a:avLst/>
          </a:prstGeom>
        </p:spPr>
        <p:txBody>
          <a:bodyPr wrap="square" anchor="t">
            <a:spAutoFit/>
          </a:bodyPr>
          <a:lstStyle/>
          <a:p>
            <a:pPr>
              <a:defRPr/>
            </a:pPr>
            <a:r>
              <a:rPr lang="en-US" sz="4000" b="1" dirty="0">
                <a:latin typeface="Gotham-Bold"/>
                <a:ea typeface="ＭＳ Ｐゴシック"/>
              </a:rPr>
              <a:t>BONUS ESCAPE CREDITS</a:t>
            </a:r>
            <a:endParaRPr lang="en-US" sz="4000" dirty="0"/>
          </a:p>
        </p:txBody>
      </p:sp>
      <p:sp>
        <p:nvSpPr>
          <p:cNvPr id="7" name="Title 1">
            <a:extLst>
              <a:ext uri="{FF2B5EF4-FFF2-40B4-BE49-F238E27FC236}">
                <a16:creationId xmlns:a16="http://schemas.microsoft.com/office/drawing/2014/main" id="{71B13B23-E480-CD46-95D7-C3FFFA76B341}"/>
              </a:ext>
            </a:extLst>
          </p:cNvPr>
          <p:cNvSpPr txBox="1">
            <a:spLocks/>
          </p:cNvSpPr>
          <p:nvPr/>
        </p:nvSpPr>
        <p:spPr>
          <a:xfrm>
            <a:off x="214896" y="254063"/>
            <a:ext cx="5910695" cy="278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ok" pitchFamily="50" charset="0"/>
                <a:cs typeface="Gotham Book" pitchFamily="50" charset="0"/>
              </a:rPr>
              <a:t>SELLEBRATION</a:t>
            </a:r>
          </a:p>
        </p:txBody>
      </p:sp>
      <p:pic>
        <p:nvPicPr>
          <p:cNvPr id="12" name="Picture 11">
            <a:extLst>
              <a:ext uri="{FF2B5EF4-FFF2-40B4-BE49-F238E27FC236}">
                <a16:creationId xmlns:a16="http://schemas.microsoft.com/office/drawing/2014/main" id="{16A74DF9-563C-9D40-9109-E6FD067B35D5}"/>
              </a:ext>
            </a:extLst>
          </p:cNvPr>
          <p:cNvPicPr>
            <a:picLocks noChangeAspect="1"/>
          </p:cNvPicPr>
          <p:nvPr/>
        </p:nvPicPr>
        <p:blipFill rotWithShape="1">
          <a:blip r:embed="rId3">
            <a:alphaModFix/>
          </a:blip>
          <a:srcRect r="3145" b="-35179"/>
          <a:stretch/>
        </p:blipFill>
        <p:spPr>
          <a:xfrm>
            <a:off x="262902" y="4724233"/>
            <a:ext cx="1176937" cy="278119"/>
          </a:xfrm>
          <a:prstGeom prst="rect">
            <a:avLst/>
          </a:prstGeom>
        </p:spPr>
      </p:pic>
      <p:sp>
        <p:nvSpPr>
          <p:cNvPr id="11" name="Rectangle 10">
            <a:extLst>
              <a:ext uri="{FF2B5EF4-FFF2-40B4-BE49-F238E27FC236}">
                <a16:creationId xmlns:a16="http://schemas.microsoft.com/office/drawing/2014/main" id="{E2A39F24-B413-6841-9006-F16A8A9088EA}"/>
              </a:ext>
            </a:extLst>
          </p:cNvPr>
          <p:cNvSpPr/>
          <p:nvPr/>
        </p:nvSpPr>
        <p:spPr>
          <a:xfrm>
            <a:off x="931653" y="1959066"/>
            <a:ext cx="2053361" cy="1873065"/>
          </a:xfrm>
          <a:prstGeom prst="rect">
            <a:avLst/>
          </a:prstGeom>
          <a:noFill/>
          <a:ln>
            <a:solidFill>
              <a:srgbClr val="00748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B2AA"/>
                </a:solidFill>
                <a:latin typeface="Gotham Book" pitchFamily="50" charset="0"/>
                <a:cs typeface="Gotham Book" pitchFamily="50" charset="0"/>
              </a:rPr>
              <a:t>Qualifying Platinum Black 1</a:t>
            </a:r>
            <a:endParaRPr lang="en-US" sz="1400" dirty="0">
              <a:solidFill>
                <a:srgbClr val="00B2AA"/>
              </a:solidFill>
              <a:latin typeface="Gotham Book" pitchFamily="50" charset="0"/>
              <a:cs typeface="Gotham Book" pitchFamily="50" charset="0"/>
            </a:endParaRPr>
          </a:p>
          <a:p>
            <a:pPr algn="ctr"/>
            <a:r>
              <a:rPr lang="en-US" sz="2000" dirty="0">
                <a:solidFill>
                  <a:schemeClr val="tx1"/>
                </a:solidFill>
                <a:latin typeface="Gotham Book" pitchFamily="50" charset="0"/>
                <a:cs typeface="Gotham Book" pitchFamily="50" charset="0"/>
              </a:rPr>
              <a:t>10 Credits</a:t>
            </a:r>
          </a:p>
        </p:txBody>
      </p:sp>
      <p:sp>
        <p:nvSpPr>
          <p:cNvPr id="14" name="Rectangle 13">
            <a:extLst>
              <a:ext uri="{FF2B5EF4-FFF2-40B4-BE49-F238E27FC236}">
                <a16:creationId xmlns:a16="http://schemas.microsoft.com/office/drawing/2014/main" id="{68940C1F-10A8-D84A-920A-C0B9A1308815}"/>
              </a:ext>
            </a:extLst>
          </p:cNvPr>
          <p:cNvSpPr/>
          <p:nvPr/>
        </p:nvSpPr>
        <p:spPr>
          <a:xfrm>
            <a:off x="3559853" y="1959067"/>
            <a:ext cx="2053361" cy="1873065"/>
          </a:xfrm>
          <a:prstGeom prst="rect">
            <a:avLst/>
          </a:prstGeom>
          <a:solidFill>
            <a:schemeClr val="bg1"/>
          </a:solidFill>
          <a:ln>
            <a:solidFill>
              <a:srgbClr val="007A8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B2AA"/>
                </a:solidFill>
                <a:latin typeface="Gotham Book" pitchFamily="50" charset="0"/>
                <a:cs typeface="Gotham Book" pitchFamily="50" charset="0"/>
              </a:rPr>
              <a:t>Qualifying Platinum Black 2</a:t>
            </a:r>
            <a:endParaRPr lang="en-US" sz="1400" dirty="0">
              <a:solidFill>
                <a:srgbClr val="00B2AA"/>
              </a:solidFill>
              <a:latin typeface="Gotham Book" pitchFamily="50" charset="0"/>
              <a:cs typeface="Gotham Book" pitchFamily="50" charset="0"/>
            </a:endParaRPr>
          </a:p>
          <a:p>
            <a:pPr algn="ctr"/>
            <a:r>
              <a:rPr lang="en-US" sz="2000" dirty="0">
                <a:solidFill>
                  <a:schemeClr val="tx1"/>
                </a:solidFill>
                <a:latin typeface="Gotham Book" pitchFamily="50" charset="0"/>
                <a:cs typeface="Gotham Book" pitchFamily="50" charset="0"/>
              </a:rPr>
              <a:t>15 Credits</a:t>
            </a:r>
          </a:p>
        </p:txBody>
      </p:sp>
      <p:sp>
        <p:nvSpPr>
          <p:cNvPr id="15" name="Rectangle 14">
            <a:extLst>
              <a:ext uri="{FF2B5EF4-FFF2-40B4-BE49-F238E27FC236}">
                <a16:creationId xmlns:a16="http://schemas.microsoft.com/office/drawing/2014/main" id="{B2141EC1-A666-D041-B164-9616AAF26963}"/>
              </a:ext>
            </a:extLst>
          </p:cNvPr>
          <p:cNvSpPr/>
          <p:nvPr/>
        </p:nvSpPr>
        <p:spPr>
          <a:xfrm>
            <a:off x="6188053" y="1959067"/>
            <a:ext cx="2053361" cy="1873065"/>
          </a:xfrm>
          <a:prstGeom prst="rect">
            <a:avLst/>
          </a:prstGeom>
          <a:solidFill>
            <a:schemeClr val="bg1"/>
          </a:solidFill>
          <a:ln>
            <a:solidFill>
              <a:srgbClr val="007A8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B2AA"/>
                </a:solidFill>
                <a:latin typeface="Gotham Book" pitchFamily="50" charset="0"/>
                <a:cs typeface="Gotham Book" pitchFamily="50" charset="0"/>
              </a:rPr>
              <a:t>Qualifying Platinum Black 3</a:t>
            </a:r>
            <a:endParaRPr lang="en-US" sz="1400" dirty="0">
              <a:solidFill>
                <a:srgbClr val="00B2AA"/>
              </a:solidFill>
              <a:latin typeface="Gotham Book" pitchFamily="50" charset="0"/>
              <a:cs typeface="Gotham Book" pitchFamily="50" charset="0"/>
            </a:endParaRPr>
          </a:p>
          <a:p>
            <a:pPr algn="ctr"/>
            <a:r>
              <a:rPr lang="en-US" sz="2000" dirty="0">
                <a:solidFill>
                  <a:schemeClr val="tx1"/>
                </a:solidFill>
                <a:latin typeface="Gotham Book" pitchFamily="50" charset="0"/>
                <a:cs typeface="Gotham Book" pitchFamily="50" charset="0"/>
              </a:rPr>
              <a:t>20 Credits</a:t>
            </a:r>
          </a:p>
        </p:txBody>
      </p:sp>
    </p:spTree>
    <p:extLst>
      <p:ext uri="{BB962C8B-B14F-4D97-AF65-F5344CB8AC3E}">
        <p14:creationId xmlns:p14="http://schemas.microsoft.com/office/powerpoint/2010/main" val="498560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5F02E5-7138-284D-AED7-80D91FE37D42}"/>
              </a:ext>
            </a:extLst>
          </p:cNvPr>
          <p:cNvSpPr/>
          <p:nvPr/>
        </p:nvSpPr>
        <p:spPr>
          <a:xfrm>
            <a:off x="1" y="0"/>
            <a:ext cx="9144000" cy="5143500"/>
          </a:xfrm>
          <a:prstGeom prst="rect">
            <a:avLst/>
          </a:prstGeom>
          <a:gradFill flip="none" rotWithShape="1">
            <a:gsLst>
              <a:gs pos="85000">
                <a:srgbClr val="00748C"/>
              </a:gs>
              <a:gs pos="0">
                <a:srgbClr val="00B2AA"/>
              </a:gs>
            </a:gsLst>
            <a:lin ang="6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054403-67F2-6A40-A9CE-CB5C2BD2AB02}"/>
              </a:ext>
            </a:extLst>
          </p:cNvPr>
          <p:cNvSpPr/>
          <p:nvPr/>
        </p:nvSpPr>
        <p:spPr>
          <a:xfrm>
            <a:off x="1" y="1712069"/>
            <a:ext cx="9144000" cy="1446550"/>
          </a:xfrm>
          <a:prstGeom prst="rect">
            <a:avLst/>
          </a:prstGeom>
        </p:spPr>
        <p:txBody>
          <a:bodyPr wrap="square">
            <a:spAutoFit/>
          </a:bodyPr>
          <a:lstStyle/>
          <a:p>
            <a:pPr algn="ctr"/>
            <a:r>
              <a:rPr lang="en-US" sz="4400" b="1" dirty="0">
                <a:solidFill>
                  <a:schemeClr val="bg1"/>
                </a:solidFill>
                <a:latin typeface="Gotham Bold" pitchFamily="50" charset="0"/>
                <a:cs typeface="Gotham Bold" pitchFamily="50" charset="0"/>
              </a:rPr>
              <a:t>PLATINUM BLACK PROMOTER PACKS</a:t>
            </a:r>
            <a:endParaRPr lang="en-US" sz="3500" dirty="0">
              <a:solidFill>
                <a:schemeClr val="bg1"/>
              </a:solidFill>
              <a:latin typeface="Gotham Bold" pitchFamily="50" charset="0"/>
              <a:cs typeface="Gotham Bold" pitchFamily="50" charset="0"/>
            </a:endParaRPr>
          </a:p>
        </p:txBody>
      </p:sp>
      <p:pic>
        <p:nvPicPr>
          <p:cNvPr id="15" name="Picture 14">
            <a:extLst>
              <a:ext uri="{FF2B5EF4-FFF2-40B4-BE49-F238E27FC236}">
                <a16:creationId xmlns:a16="http://schemas.microsoft.com/office/drawing/2014/main" id="{843BBC0F-5DC5-1240-B128-5B141438F716}"/>
              </a:ext>
            </a:extLst>
          </p:cNvPr>
          <p:cNvPicPr>
            <a:picLocks noChangeAspect="1"/>
          </p:cNvPicPr>
          <p:nvPr/>
        </p:nvPicPr>
        <p:blipFill rotWithShape="1">
          <a:blip r:embed="rId3">
            <a:lum bright="100000" contrast="-70000"/>
          </a:blip>
          <a:srcRect r="3729"/>
          <a:stretch/>
        </p:blipFill>
        <p:spPr>
          <a:xfrm>
            <a:off x="275169" y="4634140"/>
            <a:ext cx="1761154" cy="309734"/>
          </a:xfrm>
          <a:prstGeom prst="rect">
            <a:avLst/>
          </a:prstGeom>
        </p:spPr>
      </p:pic>
    </p:spTree>
    <p:extLst>
      <p:ext uri="{BB962C8B-B14F-4D97-AF65-F5344CB8AC3E}">
        <p14:creationId xmlns:p14="http://schemas.microsoft.com/office/powerpoint/2010/main" val="11708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ModereRegional2015_16.9_PWPTemplate_121114">
  <a:themeElements>
    <a:clrScheme name="US Modere">
      <a:dk1>
        <a:sysClr val="windowText" lastClr="000000"/>
      </a:dk1>
      <a:lt1>
        <a:sysClr val="window" lastClr="FFFFFF"/>
      </a:lt1>
      <a:dk2>
        <a:srgbClr val="000000"/>
      </a:dk2>
      <a:lt2>
        <a:srgbClr val="FFFFFE"/>
      </a:lt2>
      <a:accent1>
        <a:srgbClr val="3D3E3E"/>
      </a:accent1>
      <a:accent2>
        <a:srgbClr val="91918E"/>
      </a:accent2>
      <a:accent3>
        <a:srgbClr val="C3092B"/>
      </a:accent3>
      <a:accent4>
        <a:srgbClr val="CECFCD"/>
      </a:accent4>
      <a:accent5>
        <a:srgbClr val="4BACC6"/>
      </a:accent5>
      <a:accent6>
        <a:srgbClr val="F79646"/>
      </a:accent6>
      <a:hlink>
        <a:srgbClr val="141313"/>
      </a:hlink>
      <a:folHlink>
        <a:srgbClr val="14131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dere Ori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BCC1B96BEC64EA2DA87D22D3ACEBB" ma:contentTypeVersion="13" ma:contentTypeDescription="Create a new document." ma:contentTypeScope="" ma:versionID="78376400d673a29adcd5bacb07451730">
  <xsd:schema xmlns:xsd="http://www.w3.org/2001/XMLSchema" xmlns:xs="http://www.w3.org/2001/XMLSchema" xmlns:p="http://schemas.microsoft.com/office/2006/metadata/properties" xmlns:ns3="5ec1f904-77a6-40d8-b071-9d385bed8809" xmlns:ns4="3dc8769f-3c0b-4579-9e62-ce314fb46016" targetNamespace="http://schemas.microsoft.com/office/2006/metadata/properties" ma:root="true" ma:fieldsID="c7a38c6abf90c4b25038c0049c3997f5" ns3:_="" ns4:_="">
    <xsd:import namespace="5ec1f904-77a6-40d8-b071-9d385bed8809"/>
    <xsd:import namespace="3dc8769f-3c0b-4579-9e62-ce314fb460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1f904-77a6-40d8-b071-9d385bed88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c8769f-3c0b-4579-9e62-ce314fb460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3B7E1A-F1A3-4622-B3DE-90FA6879DFBB}">
  <ds:schemaRefs>
    <ds:schemaRef ds:uri="3dc8769f-3c0b-4579-9e62-ce314fb46016"/>
    <ds:schemaRef ds:uri="5ec1f904-77a6-40d8-b071-9d385bed88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9AF621-AD82-4BF4-9C9E-8053B04ABABF}">
  <ds:schemaRefs>
    <ds:schemaRef ds:uri="http://schemas.microsoft.com/sharepoint/v3/contenttype/forms"/>
  </ds:schemaRefs>
</ds:datastoreItem>
</file>

<file path=customXml/itemProps3.xml><?xml version="1.0" encoding="utf-8"?>
<ds:datastoreItem xmlns:ds="http://schemas.openxmlformats.org/officeDocument/2006/customXml" ds:itemID="{DA36E032-2104-4769-8DD1-174242223669}">
  <ds:schemaRefs>
    <ds:schemaRef ds:uri="5ec1f904-77a6-40d8-b071-9d385bed8809"/>
    <ds:schemaRef ds:uri="http://schemas.microsoft.com/office/2006/documentManagement/types"/>
    <ds:schemaRef ds:uri="http://purl.org/dc/terms/"/>
    <ds:schemaRef ds:uri="http://schemas.openxmlformats.org/package/2006/metadata/core-properties"/>
    <ds:schemaRef ds:uri="http://schemas.microsoft.com/office/2006/metadata/properties"/>
    <ds:schemaRef ds:uri="3dc8769f-3c0b-4579-9e62-ce314fb46016"/>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10483</TotalTime>
  <Words>416</Words>
  <Application>Microsoft Office PowerPoint</Application>
  <PresentationFormat>On-screen Show (16:9)</PresentationFormat>
  <Paragraphs>105</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Calibri</vt:lpstr>
      <vt:lpstr>Calibri Light</vt:lpstr>
      <vt:lpstr>Gotham</vt:lpstr>
      <vt:lpstr>Gotham Bold</vt:lpstr>
      <vt:lpstr>Gotham Book</vt:lpstr>
      <vt:lpstr>Gotham-Bold</vt:lpstr>
      <vt:lpstr>Lucida Grande</vt:lpstr>
      <vt:lpstr>1_ModereRegional2015_16.9_PWPTemplate_121114</vt:lpstr>
      <vt:lpstr>Modere Orientation</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Greer</dc:creator>
  <cp:lastModifiedBy>Josie Anstey</cp:lastModifiedBy>
  <cp:revision>127</cp:revision>
  <dcterms:created xsi:type="dcterms:W3CDTF">2020-08-04T16:04:40Z</dcterms:created>
  <dcterms:modified xsi:type="dcterms:W3CDTF">2021-06-02T02:40:46Z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0x010100B81BCC1B96BEC64EA2DA87D22D3ACEBB</vt:lpwstr>
  </property>
</Properties>
</file>